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presentation.xml" ContentType="application/vnd.openxmlformats-officedocument.presentationml.presentation.main+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81" r:id="rId4"/>
    <p:sldMasterId id="2147483682" r:id="rId5"/>
    <p:sldMasterId id="2147483683"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Lst>
  <p:sldSz cy="5143500" cx="9144000"/>
  <p:notesSz cx="6858000" cy="9144000"/>
  <p:embeddedFontLst>
    <p:embeddedFont>
      <p:font typeface="Roboto Slab"/>
      <p:regular r:id="rId38"/>
      <p:bold r:id="rId39"/>
    </p:embeddedFont>
    <p:embeddedFont>
      <p:font typeface="Oswald"/>
      <p:regular r:id="rId40"/>
      <p:bold r:id="rId41"/>
    </p:embeddedFont>
    <p:embeddedFont>
      <p:font typeface="Source Sans Pro"/>
      <p:regular r:id="rId42"/>
      <p:bold r:id="rId43"/>
      <p:italic r:id="rId44"/>
      <p:boldItalic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13" Type="http://schemas.openxmlformats.org/officeDocument/2006/relationships/slide" Target="slides/slide6.xml"/><Relationship Id="rId39" Type="http://schemas.openxmlformats.org/officeDocument/2006/relationships/font" Target="fonts/RobotoSlab-bold.fntdata"/><Relationship Id="rId18" Type="http://schemas.openxmlformats.org/officeDocument/2006/relationships/slide" Target="slides/slide11.xml"/><Relationship Id="rId42" Type="http://schemas.openxmlformats.org/officeDocument/2006/relationships/font" Target="fonts/SourceSansPro-regular.fntdata"/><Relationship Id="rId21" Type="http://schemas.openxmlformats.org/officeDocument/2006/relationships/slide" Target="slides/slide14.xml"/><Relationship Id="rId34" Type="http://schemas.openxmlformats.org/officeDocument/2006/relationships/slide" Target="slides/slide27.xml"/><Relationship Id="rId47" Type="http://schemas.openxmlformats.org/officeDocument/2006/relationships/customXml" Target="../customXml/item2.xml"/><Relationship Id="rId7" Type="http://schemas.openxmlformats.org/officeDocument/2006/relationships/notesMaster" Target="notesMasters/notesMaster1.xml"/><Relationship Id="rId2" Type="http://schemas.openxmlformats.org/officeDocument/2006/relationships/viewProps" Target="viewProps.xml"/><Relationship Id="rId29" Type="http://schemas.openxmlformats.org/officeDocument/2006/relationships/slide" Target="slides/slide22.xml"/><Relationship Id="rId16" Type="http://schemas.openxmlformats.org/officeDocument/2006/relationships/slide" Target="slides/slide9.xml"/><Relationship Id="rId40" Type="http://schemas.openxmlformats.org/officeDocument/2006/relationships/font" Target="fonts/Oswald-regular.fntdata"/><Relationship Id="rId24" Type="http://schemas.openxmlformats.org/officeDocument/2006/relationships/slide" Target="slides/slide17.xml"/><Relationship Id="rId45" Type="http://schemas.openxmlformats.org/officeDocument/2006/relationships/font" Target="fonts/SourceSansPro-boldItalic.fntdata"/><Relationship Id="rId1" Type="http://schemas.openxmlformats.org/officeDocument/2006/relationships/theme" Target="theme/theme4.xml"/><Relationship Id="rId6" Type="http://schemas.openxmlformats.org/officeDocument/2006/relationships/slideMaster" Target="slideMasters/slideMaster3.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23" Type="http://schemas.openxmlformats.org/officeDocument/2006/relationships/slide" Target="slides/slide16.xml"/><Relationship Id="rId28" Type="http://schemas.openxmlformats.org/officeDocument/2006/relationships/slide" Target="slides/slide21.xml"/><Relationship Id="rId5" Type="http://schemas.openxmlformats.org/officeDocument/2006/relationships/slideMaster" Target="slideMasters/slideMaster2.xml"/><Relationship Id="rId15" Type="http://schemas.openxmlformats.org/officeDocument/2006/relationships/slide" Target="slides/slide8.xml"/><Relationship Id="rId36" Type="http://schemas.openxmlformats.org/officeDocument/2006/relationships/slide" Target="slides/slide29.xml"/><Relationship Id="rId44" Type="http://schemas.openxmlformats.org/officeDocument/2006/relationships/font" Target="fonts/SourceSansPro-italic.fntdata"/><Relationship Id="rId31" Type="http://schemas.openxmlformats.org/officeDocument/2006/relationships/slide" Target="slides/slide24.xml"/><Relationship Id="rId10" Type="http://schemas.openxmlformats.org/officeDocument/2006/relationships/slide" Target="slides/slide3.xml"/><Relationship Id="rId19" Type="http://schemas.openxmlformats.org/officeDocument/2006/relationships/slide" Target="slides/slide12.xml"/><Relationship Id="rId22" Type="http://schemas.openxmlformats.org/officeDocument/2006/relationships/slide" Target="slides/slide15.xml"/><Relationship Id="rId43" Type="http://schemas.openxmlformats.org/officeDocument/2006/relationships/font" Target="fonts/SourceSansPro-bold.fntdata"/><Relationship Id="rId4" Type="http://schemas.openxmlformats.org/officeDocument/2006/relationships/slideMaster" Target="slideMasters/slideMaster1.xml"/><Relationship Id="rId9" Type="http://schemas.openxmlformats.org/officeDocument/2006/relationships/slide" Target="slides/slide2.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14" Type="http://schemas.openxmlformats.org/officeDocument/2006/relationships/slide" Target="slides/slide7.xml"/><Relationship Id="rId48" Type="http://schemas.openxmlformats.org/officeDocument/2006/relationships/customXml" Target="../customXml/item3.xml"/><Relationship Id="rId8" Type="http://schemas.openxmlformats.org/officeDocument/2006/relationships/slide" Target="slides/slide1.xml"/><Relationship Id="rId3" Type="http://schemas.openxmlformats.org/officeDocument/2006/relationships/presProps" Target="presProps.xml"/><Relationship Id="rId25" Type="http://schemas.openxmlformats.org/officeDocument/2006/relationships/slide" Target="slides/slide18.xml"/><Relationship Id="rId33" Type="http://schemas.openxmlformats.org/officeDocument/2006/relationships/slide" Target="slides/slide26.xml"/><Relationship Id="rId12" Type="http://schemas.openxmlformats.org/officeDocument/2006/relationships/slide" Target="slides/slide5.xml"/><Relationship Id="rId17" Type="http://schemas.openxmlformats.org/officeDocument/2006/relationships/slide" Target="slides/slide10.xml"/><Relationship Id="rId38" Type="http://schemas.openxmlformats.org/officeDocument/2006/relationships/font" Target="fonts/RobotoSlab-regular.fntdata"/><Relationship Id="rId46" Type="http://schemas.openxmlformats.org/officeDocument/2006/relationships/customXml" Target="../customXml/item1.xml"/><Relationship Id="rId20" Type="http://schemas.openxmlformats.org/officeDocument/2006/relationships/slide" Target="slides/slide13.xml"/><Relationship Id="rId41" Type="http://schemas.openxmlformats.org/officeDocument/2006/relationships/font" Target="fonts/Oswald-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Google Shape;168;p1:notes"/>
          <p:cNvSpPr txBox="1"/>
          <p:nvPr>
            <p:ph idx="1" type="body"/>
          </p:nvPr>
        </p:nvSpPr>
        <p:spPr>
          <a:xfrm>
            <a:off x="685800" y="4400550"/>
            <a:ext cx="5486400" cy="36006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rPr lang="en-CA"/>
              <a:t>Hello everyone, thank you for attending this webinar about Community Climate Financing. </a:t>
            </a:r>
            <a:r>
              <a:rPr lang="en-CA">
                <a:solidFill>
                  <a:schemeClr val="dk1"/>
                </a:solidFill>
              </a:rPr>
              <a:t>T</a:t>
            </a:r>
            <a:r>
              <a:rPr lang="en-CA">
                <a:solidFill>
                  <a:schemeClr val="dk1"/>
                </a:solidFill>
              </a:rPr>
              <a:t>his webinar is part of the webinar series funded by FCM as part of the Communities of Practice Staff Grant Program. </a:t>
            </a:r>
            <a:endParaRPr>
              <a:solidFill>
                <a:schemeClr val="dk1"/>
              </a:solidFill>
            </a:endParaRPr>
          </a:p>
          <a:p>
            <a:pPr indent="0" lvl="0" marL="0" rtl="0" algn="l">
              <a:lnSpc>
                <a:spcPct val="100000"/>
              </a:lnSpc>
              <a:spcBef>
                <a:spcPts val="0"/>
              </a:spcBef>
              <a:spcAft>
                <a:spcPts val="0"/>
              </a:spcAft>
              <a:buSzPts val="1400"/>
              <a:buNone/>
            </a:pPr>
            <a:r>
              <a:rPr lang="en-CA">
                <a:solidFill>
                  <a:schemeClr val="dk1"/>
                </a:solidFill>
              </a:rPr>
              <a:t>My name is Emma Norton, I am Senior Lead, Stakeholder Relations at QUEST. I will be moderating today’s webinar.</a:t>
            </a:r>
            <a:endParaRPr>
              <a:solidFill>
                <a:schemeClr val="dk1"/>
              </a:solidFill>
            </a:endParaRPr>
          </a:p>
        </p:txBody>
      </p:sp>
      <p:sp>
        <p:nvSpPr>
          <p:cNvPr id="169" name="Google Shape;16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0" name="Shape 240"/>
        <p:cNvGrpSpPr/>
        <p:nvPr/>
      </p:nvGrpSpPr>
      <p:grpSpPr>
        <a:xfrm>
          <a:off x="0" y="0"/>
          <a:ext cx="0" cy="0"/>
          <a:chOff x="0" y="0"/>
          <a:chExt cx="0" cy="0"/>
        </a:xfrm>
      </p:grpSpPr>
      <p:sp>
        <p:nvSpPr>
          <p:cNvPr id="241" name="Google Shape;241;g8bb47bd264_1_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8bb47bd264_1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6" name="Shape 246"/>
        <p:cNvGrpSpPr/>
        <p:nvPr/>
      </p:nvGrpSpPr>
      <p:grpSpPr>
        <a:xfrm>
          <a:off x="0" y="0"/>
          <a:ext cx="0" cy="0"/>
          <a:chOff x="0" y="0"/>
          <a:chExt cx="0" cy="0"/>
        </a:xfrm>
      </p:grpSpPr>
      <p:sp>
        <p:nvSpPr>
          <p:cNvPr id="247" name="Google Shape;247;g8bb47bd264_1_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8bb47bd264_1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3" name="Shape 253"/>
        <p:cNvGrpSpPr/>
        <p:nvPr/>
      </p:nvGrpSpPr>
      <p:grpSpPr>
        <a:xfrm>
          <a:off x="0" y="0"/>
          <a:ext cx="0" cy="0"/>
          <a:chOff x="0" y="0"/>
          <a:chExt cx="0" cy="0"/>
        </a:xfrm>
      </p:grpSpPr>
      <p:sp>
        <p:nvSpPr>
          <p:cNvPr id="254" name="Google Shape;254;g8bb47bd264_0_212:notes"/>
          <p:cNvSpPr/>
          <p:nvPr>
            <p:ph idx="2" type="sldImg"/>
          </p:nvPr>
        </p:nvSpPr>
        <p:spPr>
          <a:xfrm>
            <a:off x="409575" y="698500"/>
            <a:ext cx="6204000" cy="3490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5" name="Google Shape;255;g8bb47bd264_0_212:notes"/>
          <p:cNvSpPr txBox="1"/>
          <p:nvPr>
            <p:ph idx="1" type="body"/>
          </p:nvPr>
        </p:nvSpPr>
        <p:spPr>
          <a:xfrm>
            <a:off x="702310" y="4421823"/>
            <a:ext cx="5618400" cy="4189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b="1" i="0" sz="1200" u="sng" cap="none" strike="noStrike">
              <a:solidFill>
                <a:schemeClr val="dk1"/>
              </a:solidFill>
              <a:latin typeface="Arial"/>
              <a:ea typeface="Arial"/>
              <a:cs typeface="Arial"/>
              <a:sym typeface="Arial"/>
            </a:endParaRPr>
          </a:p>
        </p:txBody>
      </p:sp>
      <p:sp>
        <p:nvSpPr>
          <p:cNvPr id="256" name="Google Shape;256;g8bb47bd264_0_212:notes"/>
          <p:cNvSpPr txBox="1"/>
          <p:nvPr>
            <p:ph idx="12" type="sldNum"/>
          </p:nvPr>
        </p:nvSpPr>
        <p:spPr>
          <a:xfrm>
            <a:off x="3978132" y="8842028"/>
            <a:ext cx="3043200" cy="465600"/>
          </a:xfrm>
          <a:prstGeom prst="rect">
            <a:avLst/>
          </a:prstGeom>
          <a:noFill/>
          <a:ln>
            <a:noFill/>
          </a:ln>
        </p:spPr>
        <p:txBody>
          <a:bodyPr anchorCtr="0" anchor="b" bIns="46650" lIns="93300" spcFirstLastPara="1" rIns="93300" wrap="square" tIns="4665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CA"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1" name="Shape 261"/>
        <p:cNvGrpSpPr/>
        <p:nvPr/>
      </p:nvGrpSpPr>
      <p:grpSpPr>
        <a:xfrm>
          <a:off x="0" y="0"/>
          <a:ext cx="0" cy="0"/>
          <a:chOff x="0" y="0"/>
          <a:chExt cx="0" cy="0"/>
        </a:xfrm>
      </p:grpSpPr>
      <p:sp>
        <p:nvSpPr>
          <p:cNvPr id="262" name="Google Shape;262;g8bb47bd264_0_219:notes"/>
          <p:cNvSpPr/>
          <p:nvPr>
            <p:ph idx="2" type="sldImg"/>
          </p:nvPr>
        </p:nvSpPr>
        <p:spPr>
          <a:xfrm>
            <a:off x="409575" y="698500"/>
            <a:ext cx="6204000" cy="3490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3" name="Google Shape;263;g8bb47bd264_0_219:notes"/>
          <p:cNvSpPr txBox="1"/>
          <p:nvPr>
            <p:ph idx="1" type="body"/>
          </p:nvPr>
        </p:nvSpPr>
        <p:spPr>
          <a:xfrm>
            <a:off x="702310" y="4421823"/>
            <a:ext cx="5618400" cy="4189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b="1" i="0" sz="1200" u="sng" cap="none" strike="noStrike">
              <a:solidFill>
                <a:schemeClr val="dk1"/>
              </a:solidFill>
              <a:latin typeface="Arial"/>
              <a:ea typeface="Arial"/>
              <a:cs typeface="Arial"/>
              <a:sym typeface="Arial"/>
            </a:endParaRPr>
          </a:p>
        </p:txBody>
      </p:sp>
      <p:sp>
        <p:nvSpPr>
          <p:cNvPr id="264" name="Google Shape;264;g8bb47bd264_0_219:notes"/>
          <p:cNvSpPr txBox="1"/>
          <p:nvPr>
            <p:ph idx="12" type="sldNum"/>
          </p:nvPr>
        </p:nvSpPr>
        <p:spPr>
          <a:xfrm>
            <a:off x="3978132" y="8842028"/>
            <a:ext cx="3043200" cy="465600"/>
          </a:xfrm>
          <a:prstGeom prst="rect">
            <a:avLst/>
          </a:prstGeom>
          <a:noFill/>
          <a:ln>
            <a:noFill/>
          </a:ln>
        </p:spPr>
        <p:txBody>
          <a:bodyPr anchorCtr="0" anchor="b" bIns="46650" lIns="93300" spcFirstLastPara="1" rIns="93300" wrap="square" tIns="4665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CA"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9" name="Shape 269"/>
        <p:cNvGrpSpPr/>
        <p:nvPr/>
      </p:nvGrpSpPr>
      <p:grpSpPr>
        <a:xfrm>
          <a:off x="0" y="0"/>
          <a:ext cx="0" cy="0"/>
          <a:chOff x="0" y="0"/>
          <a:chExt cx="0" cy="0"/>
        </a:xfrm>
      </p:grpSpPr>
      <p:sp>
        <p:nvSpPr>
          <p:cNvPr id="270" name="Google Shape;270;g8bbf12a0fa_0_20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1" name="Google Shape;271;g8bbf12a0fa_0_20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CA"/>
              <a:t>We haven’t yet deployed our investment system, but I hope to showcase the principles and values that will bring hundreds of millions of $ into our community to support a replicable clean energy transition with a focus of first helping those most vulnerable to increasing energy prices.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5" name="Shape 275"/>
        <p:cNvGrpSpPr/>
        <p:nvPr/>
      </p:nvGrpSpPr>
      <p:grpSpPr>
        <a:xfrm>
          <a:off x="0" y="0"/>
          <a:ext cx="0" cy="0"/>
          <a:chOff x="0" y="0"/>
          <a:chExt cx="0" cy="0"/>
        </a:xfrm>
      </p:grpSpPr>
      <p:sp>
        <p:nvSpPr>
          <p:cNvPr id="276" name="Google Shape;276;g8bbf12a0fa_0_2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7" name="Google Shape;277;g8bbf12a0fa_0_2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1200"/>
              </a:spcAft>
              <a:buSzPts val="1400"/>
              <a:buNone/>
            </a:pPr>
            <a:r>
              <a:rPr lang="en-CA" sz="1800">
                <a:latin typeface="Source Sans Pro"/>
                <a:ea typeface="Source Sans Pro"/>
                <a:cs typeface="Source Sans Pro"/>
                <a:sym typeface="Source Sans Pro"/>
              </a:rPr>
              <a:t>Community needs, values, opportunities, </a:t>
            </a:r>
            <a:endParaRPr sz="1800">
              <a:latin typeface="Source Sans Pro"/>
              <a:ea typeface="Source Sans Pro"/>
              <a:cs typeface="Source Sans Pro"/>
              <a:sym typeface="Source Sans Pro"/>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2" name="Shape 282"/>
        <p:cNvGrpSpPr/>
        <p:nvPr/>
      </p:nvGrpSpPr>
      <p:grpSpPr>
        <a:xfrm>
          <a:off x="0" y="0"/>
          <a:ext cx="0" cy="0"/>
          <a:chOff x="0" y="0"/>
          <a:chExt cx="0" cy="0"/>
        </a:xfrm>
      </p:grpSpPr>
      <p:sp>
        <p:nvSpPr>
          <p:cNvPr id="283" name="Google Shape;283;g8bbf12a0fa_0_2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4" name="Google Shape;284;g8bbf12a0fa_0_2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171450" lvl="0" marL="171450" rtl="0" algn="l">
              <a:lnSpc>
                <a:spcPct val="100000"/>
              </a:lnSpc>
              <a:spcBef>
                <a:spcPts val="0"/>
              </a:spcBef>
              <a:spcAft>
                <a:spcPts val="0"/>
              </a:spcAft>
              <a:buSzPts val="1400"/>
              <a:buFont typeface="Arial"/>
              <a:buChar char="•"/>
            </a:pPr>
            <a:r>
              <a:rPr lang="en-CA"/>
              <a:t>Objectives might be a little philosophical, but please bare with me, we will spend some time on the tangible financing mechanics where I’ll highlight the importance of stakeholder relationship: Convey how principles of shared resources and a ground level community approach translate to investment system efficacy.   </a:t>
            </a:r>
            <a:endParaRPr/>
          </a:p>
          <a:p>
            <a:pPr indent="-82550" lvl="0" marL="171450" rtl="0" algn="l">
              <a:lnSpc>
                <a:spcPct val="100000"/>
              </a:lnSpc>
              <a:spcBef>
                <a:spcPts val="0"/>
              </a:spcBef>
              <a:spcAft>
                <a:spcPts val="0"/>
              </a:spcAft>
              <a:buSzPts val="1400"/>
              <a:buFont typeface="Arial"/>
              <a:buNone/>
            </a:pPr>
            <a:r>
              <a:t/>
            </a:r>
            <a:endParaRPr/>
          </a:p>
          <a:p>
            <a:pPr indent="-171450" lvl="0" marL="171450" rtl="0" algn="l">
              <a:lnSpc>
                <a:spcPct val="100000"/>
              </a:lnSpc>
              <a:spcBef>
                <a:spcPts val="0"/>
              </a:spcBef>
              <a:spcAft>
                <a:spcPts val="0"/>
              </a:spcAft>
              <a:buSzPts val="1400"/>
              <a:buFont typeface="Arial"/>
              <a:buChar char="•"/>
            </a:pPr>
            <a:r>
              <a:rPr lang="en-CA"/>
              <a:t>How do we break down silos and share resources in a world that is accustomed to proprietary development (especially when money is involved) and how do we transfer the personal gains of some to the community gains of many?  </a:t>
            </a:r>
            <a:endParaRPr/>
          </a:p>
          <a:p>
            <a:pPr indent="-82550" lvl="0" marL="171450" rtl="0" algn="l">
              <a:lnSpc>
                <a:spcPct val="100000"/>
              </a:lnSpc>
              <a:spcBef>
                <a:spcPts val="0"/>
              </a:spcBef>
              <a:spcAft>
                <a:spcPts val="0"/>
              </a:spcAft>
              <a:buSzPts val="1400"/>
              <a:buFont typeface="Arial"/>
              <a:buNone/>
            </a:pPr>
            <a:r>
              <a:t/>
            </a:r>
            <a:endParaRPr/>
          </a:p>
          <a:p>
            <a:pPr indent="-171450" lvl="0" marL="171450" rtl="0" algn="l">
              <a:lnSpc>
                <a:spcPct val="100000"/>
              </a:lnSpc>
              <a:spcBef>
                <a:spcPts val="0"/>
              </a:spcBef>
              <a:spcAft>
                <a:spcPts val="0"/>
              </a:spcAft>
              <a:buSzPts val="1400"/>
              <a:buFont typeface="Arial"/>
              <a:buChar char="•"/>
            </a:pPr>
            <a:r>
              <a:rPr lang="en-CA"/>
              <a:t>We’re hoping our financing scheme will showcase how effective a project can be when developed with multiple partners (community members, businesses, fin-tech leaders, etc.). </a:t>
            </a:r>
            <a:endParaRPr/>
          </a:p>
          <a:p>
            <a:pPr indent="-82550" lvl="0" marL="171450" rtl="0" algn="l">
              <a:lnSpc>
                <a:spcPct val="100000"/>
              </a:lnSpc>
              <a:spcBef>
                <a:spcPts val="0"/>
              </a:spcBef>
              <a:spcAft>
                <a:spcPts val="0"/>
              </a:spcAft>
              <a:buSzPts val="1400"/>
              <a:buFont typeface="Arial"/>
              <a:buNone/>
            </a:pPr>
            <a:r>
              <a:t/>
            </a:r>
            <a:endParaRPr/>
          </a:p>
          <a:p>
            <a:pPr indent="-171450" lvl="0" marL="171450" rtl="0" algn="l">
              <a:lnSpc>
                <a:spcPct val="100000"/>
              </a:lnSpc>
              <a:spcBef>
                <a:spcPts val="0"/>
              </a:spcBef>
              <a:spcAft>
                <a:spcPts val="0"/>
              </a:spcAft>
              <a:buSzPts val="1400"/>
              <a:buFont typeface="Arial"/>
              <a:buChar char="•"/>
            </a:pPr>
            <a:r>
              <a:rPr lang="en-CA"/>
              <a:t>To demonstrate the power of a bottom up, open book approach lets first look at ourselves and our personal life experiences.  I think the lessons leaned here translates to any system or concept being designed.</a:t>
            </a:r>
            <a:endParaRPr/>
          </a:p>
          <a:p>
            <a:pPr indent="0" lvl="0" marL="0" rtl="0" algn="l">
              <a:lnSpc>
                <a:spcPct val="100000"/>
              </a:lnSpc>
              <a:spcBef>
                <a:spcPts val="0"/>
              </a:spcBef>
              <a:spcAft>
                <a:spcPts val="0"/>
              </a:spcAft>
              <a:buSzPts val="1400"/>
              <a:buFont typeface="Arial"/>
              <a:buNone/>
            </a:pPr>
            <a:r>
              <a:t/>
            </a:r>
            <a:endParaRPr/>
          </a:p>
          <a:p>
            <a:pPr indent="-171450" lvl="0" marL="171450" rtl="0" algn="l">
              <a:lnSpc>
                <a:spcPct val="100000"/>
              </a:lnSpc>
              <a:spcBef>
                <a:spcPts val="0"/>
              </a:spcBef>
              <a:spcAft>
                <a:spcPts val="0"/>
              </a:spcAft>
              <a:buSzPts val="1400"/>
              <a:buFont typeface="Arial"/>
              <a:buChar char="•"/>
            </a:pPr>
            <a:r>
              <a:rPr lang="en-CA"/>
              <a:t> So think about your own lived experiences here. How did you absorb information and who invested in you, to get you where you are today?</a:t>
            </a:r>
            <a:endParaRPr/>
          </a:p>
          <a:p>
            <a:pPr indent="-171450" lvl="0" marL="171450" rtl="0" algn="l">
              <a:lnSpc>
                <a:spcPct val="100000"/>
              </a:lnSpc>
              <a:spcBef>
                <a:spcPts val="0"/>
              </a:spcBef>
              <a:spcAft>
                <a:spcPts val="0"/>
              </a:spcAft>
              <a:buSzPts val="1400"/>
              <a:buFont typeface="Arial"/>
              <a:buChar char="•"/>
            </a:pPr>
            <a:r>
              <a:rPr lang="en-CA"/>
              <a:t>I’ll walk you through my experiences.</a:t>
            </a:r>
            <a:endParaRPr/>
          </a:p>
          <a:p>
            <a:pPr indent="-171450" lvl="2" marL="1085850" rtl="0" algn="l">
              <a:lnSpc>
                <a:spcPct val="100000"/>
              </a:lnSpc>
              <a:spcBef>
                <a:spcPts val="0"/>
              </a:spcBef>
              <a:spcAft>
                <a:spcPts val="0"/>
              </a:spcAft>
              <a:buSzPts val="1400"/>
              <a:buFont typeface="Arial"/>
              <a:buChar char="•"/>
            </a:pPr>
            <a:r>
              <a:rPr lang="en-CA"/>
              <a:t>Worked in a number of completely different industries with entirely different people: Residential Cleaners (50% of the workforce were Chilin or Brazilian), Lab Technician (50% Romanian) , Community Investment Manager (multi-cultural environment) </a:t>
            </a:r>
            <a:endParaRPr/>
          </a:p>
          <a:p>
            <a:pPr indent="-171450" lvl="2" marL="1085850" rtl="0" algn="l">
              <a:lnSpc>
                <a:spcPct val="100000"/>
              </a:lnSpc>
              <a:spcBef>
                <a:spcPts val="0"/>
              </a:spcBef>
              <a:spcAft>
                <a:spcPts val="0"/>
              </a:spcAft>
              <a:buSzPts val="1400"/>
              <a:buFont typeface="Arial"/>
              <a:buChar char="•"/>
            </a:pPr>
            <a:r>
              <a:rPr lang="en-CA"/>
              <a:t>Lab: Learned the importance of diligence (people’s lives depended on meticulous calibrating and testing).  Bulgarian proverbs that stuck with me</a:t>
            </a:r>
            <a:endParaRPr/>
          </a:p>
          <a:p>
            <a:pPr indent="-171450" lvl="2" marL="1085850" rtl="0" algn="l">
              <a:lnSpc>
                <a:spcPct val="100000"/>
              </a:lnSpc>
              <a:spcBef>
                <a:spcPts val="0"/>
              </a:spcBef>
              <a:spcAft>
                <a:spcPts val="0"/>
              </a:spcAft>
              <a:buSzPts val="1400"/>
              <a:buFont typeface="Arial"/>
              <a:buChar char="•"/>
            </a:pPr>
            <a:r>
              <a:rPr lang="en-CA"/>
              <a:t>Res Cleaning: Really learned the importance of commutating with those you’re trying to help.  If we spent 3hours doing a meticulous job on ceiling fans, but the client wanted spotless floors.. Well that wouldn’t be good.</a:t>
            </a:r>
            <a:endParaRPr/>
          </a:p>
          <a:p>
            <a:pPr indent="-171450" lvl="2" marL="1085850" rtl="0" algn="l">
              <a:lnSpc>
                <a:spcPct val="100000"/>
              </a:lnSpc>
              <a:spcBef>
                <a:spcPts val="0"/>
              </a:spcBef>
              <a:spcAft>
                <a:spcPts val="0"/>
              </a:spcAft>
              <a:buSzPts val="1400"/>
              <a:buFont typeface="Arial"/>
              <a:buChar char="•"/>
            </a:pPr>
            <a:r>
              <a:rPr lang="en-CA"/>
              <a:t>RE Co-op: Communities are interested and take pride in owning and/or investing in local projects.</a:t>
            </a:r>
            <a:endParaRPr/>
          </a:p>
          <a:p>
            <a:pPr indent="-171450" lvl="2" marL="1085850" rtl="0" algn="l">
              <a:lnSpc>
                <a:spcPct val="100000"/>
              </a:lnSpc>
              <a:spcBef>
                <a:spcPts val="0"/>
              </a:spcBef>
              <a:spcAft>
                <a:spcPts val="0"/>
              </a:spcAft>
              <a:buSzPts val="1400"/>
              <a:buFont typeface="Arial"/>
              <a:buChar char="•"/>
            </a:pPr>
            <a:r>
              <a:rPr lang="en-CA"/>
              <a:t>Personally, one of my great friends in Toronto was indigenous fashion designer - &gt; I learned a lot a valuable lessons on appropriation and connections with nature, and understand that you’ll never understand a person or culture if you don’t have the lived experience.</a:t>
            </a:r>
            <a:endParaRPr/>
          </a:p>
          <a:p>
            <a:pPr indent="-171450" lvl="2" marL="1085850" rtl="0" algn="l">
              <a:lnSpc>
                <a:spcPct val="100000"/>
              </a:lnSpc>
              <a:spcBef>
                <a:spcPts val="0"/>
              </a:spcBef>
              <a:spcAft>
                <a:spcPts val="0"/>
              </a:spcAft>
              <a:buSzPts val="1400"/>
              <a:buFont typeface="Arial"/>
              <a:buChar char="•"/>
            </a:pPr>
            <a:r>
              <a:rPr lang="en-CA"/>
              <a:t>Who invested in me?  Well, people close to me -&gt; co-workers, fiends, family. (My individual community)</a:t>
            </a:r>
            <a:endParaRPr/>
          </a:p>
          <a:p>
            <a:pPr indent="-82550" lvl="2" marL="1085850" rtl="0" algn="l">
              <a:lnSpc>
                <a:spcPct val="100000"/>
              </a:lnSpc>
              <a:spcBef>
                <a:spcPts val="0"/>
              </a:spcBef>
              <a:spcAft>
                <a:spcPts val="0"/>
              </a:spcAft>
              <a:buSzPts val="1400"/>
              <a:buFont typeface="Arial"/>
              <a:buNone/>
            </a:pPr>
            <a:r>
              <a:t/>
            </a:r>
            <a:endParaRPr/>
          </a:p>
          <a:p>
            <a:pPr indent="-171450" lvl="1" marL="628650" rtl="0" algn="l">
              <a:lnSpc>
                <a:spcPct val="100000"/>
              </a:lnSpc>
              <a:spcBef>
                <a:spcPts val="0"/>
              </a:spcBef>
              <a:spcAft>
                <a:spcPts val="0"/>
              </a:spcAft>
              <a:buSzPts val="1400"/>
              <a:buFont typeface="Arial"/>
              <a:buChar char="•"/>
            </a:pPr>
            <a:r>
              <a:rPr lang="en-CA"/>
              <a:t>Absorbing skills and values helped me grow as a person and professional.  </a:t>
            </a:r>
            <a:endParaRPr/>
          </a:p>
          <a:p>
            <a:pPr indent="-171450" lvl="1" marL="628650" rtl="0" algn="l">
              <a:lnSpc>
                <a:spcPct val="100000"/>
              </a:lnSpc>
              <a:spcBef>
                <a:spcPts val="0"/>
              </a:spcBef>
              <a:spcAft>
                <a:spcPts val="0"/>
              </a:spcAft>
              <a:buSzPts val="1400"/>
              <a:buFont typeface="Arial"/>
              <a:buChar char="•"/>
            </a:pPr>
            <a:r>
              <a:rPr lang="en-CA"/>
              <a:t>All through information sharing -Learning from professionals and experiences.  And being invested in (at a community level)</a:t>
            </a:r>
            <a:endParaRPr/>
          </a:p>
          <a:p>
            <a:pPr indent="-171450" lvl="1" marL="628650" rtl="0" algn="l">
              <a:lnSpc>
                <a:spcPct val="100000"/>
              </a:lnSpc>
              <a:spcBef>
                <a:spcPts val="0"/>
              </a:spcBef>
              <a:spcAft>
                <a:spcPts val="0"/>
              </a:spcAft>
              <a:buSzPts val="1400"/>
              <a:buFont typeface="Arial"/>
              <a:buChar char="•"/>
            </a:pPr>
            <a:r>
              <a:rPr lang="en-CA"/>
              <a:t>What would your life be like if no one shared information with you and you were left to learn on your own.  And if those who surround you hadn't invested in you - You’d probably be in a much different place.</a:t>
            </a:r>
            <a:endParaRPr/>
          </a:p>
          <a:p>
            <a:pPr indent="-82550" lvl="0" marL="171450" rtl="0" algn="l">
              <a:lnSpc>
                <a:spcPct val="100000"/>
              </a:lnSpc>
              <a:spcBef>
                <a:spcPts val="0"/>
              </a:spcBef>
              <a:spcAft>
                <a:spcPts val="0"/>
              </a:spcAft>
              <a:buSzPts val="1400"/>
              <a:buFont typeface="Arial"/>
              <a:buNone/>
            </a:pPr>
            <a:r>
              <a:t/>
            </a:r>
            <a:endParaRPr/>
          </a:p>
          <a:p>
            <a:pPr indent="0" lvl="0" marL="0" marR="0" rtl="0" algn="l">
              <a:lnSpc>
                <a:spcPct val="100000"/>
              </a:lnSpc>
              <a:spcBef>
                <a:spcPts val="330"/>
              </a:spcBef>
              <a:spcAft>
                <a:spcPts val="0"/>
              </a:spcAft>
              <a:buClr>
                <a:srgbClr val="000000"/>
              </a:buClr>
              <a:buSzPts val="1100"/>
              <a:buFont typeface="Arial"/>
              <a:buNone/>
            </a:pPr>
            <a:r>
              <a:rPr lang="en-CA"/>
              <a:t>This philosophy of absorbing information for one’s betterment and being invested-in from those close to you, works on a micro (personal) level, and I’ll now show how our clean energy projects can and will be financed through the same principles  (information sharing and community investments).   Through this I hope to convey a fin system is only as successful as the values, principles and people who contributed to its development. </a:t>
            </a:r>
            <a:endParaRPr/>
          </a:p>
          <a:p>
            <a:pPr indent="0" lvl="0" marL="0" rtl="0" algn="l">
              <a:lnSpc>
                <a:spcPct val="100000"/>
              </a:lnSpc>
              <a:spcBef>
                <a:spcPts val="0"/>
              </a:spcBef>
              <a:spcAft>
                <a:spcPts val="0"/>
              </a:spcAft>
              <a:buSzPts val="1400"/>
              <a:buFont typeface="Arial"/>
              <a:buNone/>
            </a:pPr>
            <a:r>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9" name="Shape 289"/>
        <p:cNvGrpSpPr/>
        <p:nvPr/>
      </p:nvGrpSpPr>
      <p:grpSpPr>
        <a:xfrm>
          <a:off x="0" y="0"/>
          <a:ext cx="0" cy="0"/>
          <a:chOff x="0" y="0"/>
          <a:chExt cx="0" cy="0"/>
        </a:xfrm>
      </p:grpSpPr>
      <p:sp>
        <p:nvSpPr>
          <p:cNvPr id="290" name="Google Shape;290;g8bbf12a0fa_0_2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1" name="Google Shape;291;g8bbf12a0fa_0_2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171450" lvl="0" marL="171450" rtl="0" algn="l">
              <a:lnSpc>
                <a:spcPct val="100000"/>
              </a:lnSpc>
              <a:spcBef>
                <a:spcPts val="0"/>
              </a:spcBef>
              <a:spcAft>
                <a:spcPts val="0"/>
              </a:spcAft>
              <a:buSzPts val="1400"/>
              <a:buFont typeface="Arial"/>
              <a:buChar char="•"/>
            </a:pPr>
            <a:r>
              <a:rPr lang="en-CA"/>
              <a:t>Before jumping into the investment design and mechanics, I’ll run you though a quick synopsis of our energy projects, and how it evolved through the identification of an imminent community need. </a:t>
            </a:r>
            <a:endParaRPr/>
          </a:p>
          <a:p>
            <a:pPr indent="-82550" lvl="0" marL="171450" rtl="0" algn="l">
              <a:lnSpc>
                <a:spcPct val="100000"/>
              </a:lnSpc>
              <a:spcBef>
                <a:spcPts val="0"/>
              </a:spcBef>
              <a:spcAft>
                <a:spcPts val="0"/>
              </a:spcAft>
              <a:buSzPts val="1400"/>
              <a:buFont typeface="Arial"/>
              <a:buNone/>
            </a:pPr>
            <a:r>
              <a:t/>
            </a:r>
            <a:endParaRPr/>
          </a:p>
          <a:p>
            <a:pPr indent="0" lvl="0" marL="0" marR="0" rtl="0" algn="l">
              <a:lnSpc>
                <a:spcPct val="100000"/>
              </a:lnSpc>
              <a:spcBef>
                <a:spcPts val="330"/>
              </a:spcBef>
              <a:spcAft>
                <a:spcPts val="0"/>
              </a:spcAft>
              <a:buClr>
                <a:srgbClr val="000000"/>
              </a:buClr>
              <a:buSzPts val="1100"/>
              <a:buFont typeface="Arial"/>
              <a:buNone/>
            </a:pPr>
            <a:r>
              <a:rPr lang="en-CA"/>
              <a:t>In early 2018, we released the CEIP which modelled the technical strategies, costs, returns, and outcomes, to achieve an 80% reduction in GHG emissions by 2050.  </a:t>
            </a:r>
            <a:endParaRPr/>
          </a:p>
          <a:p>
            <a:pPr indent="0" lvl="0" marL="0" marR="0" rtl="0" algn="l">
              <a:lnSpc>
                <a:spcPct val="100000"/>
              </a:lnSpc>
              <a:spcBef>
                <a:spcPts val="330"/>
              </a:spcBef>
              <a:spcAft>
                <a:spcPts val="0"/>
              </a:spcAft>
              <a:buClr>
                <a:srgbClr val="000000"/>
              </a:buClr>
              <a:buSzPts val="1100"/>
              <a:buFont typeface="Arial"/>
              <a:buNone/>
            </a:pPr>
            <a:r>
              <a:t/>
            </a:r>
            <a:endParaRPr/>
          </a:p>
          <a:p>
            <a:pPr indent="0" lvl="0" marL="0" marR="0" rtl="0" algn="l">
              <a:lnSpc>
                <a:spcPct val="100000"/>
              </a:lnSpc>
              <a:spcBef>
                <a:spcPts val="330"/>
              </a:spcBef>
              <a:spcAft>
                <a:spcPts val="0"/>
              </a:spcAft>
              <a:buClr>
                <a:srgbClr val="000000"/>
              </a:buClr>
              <a:buSzPts val="1100"/>
              <a:buFont typeface="Arial"/>
              <a:buNone/>
            </a:pPr>
            <a:r>
              <a:rPr lang="en-CA"/>
              <a:t>These tech starts were Clean and Active Transportation – Neighborhood retrofits – and Community Scale renewable energy systems.</a:t>
            </a:r>
            <a:endParaRPr/>
          </a:p>
          <a:p>
            <a:pPr indent="0" lvl="0" marL="0" marR="0" rtl="0" algn="l">
              <a:lnSpc>
                <a:spcPct val="100000"/>
              </a:lnSpc>
              <a:spcBef>
                <a:spcPts val="330"/>
              </a:spcBef>
              <a:spcAft>
                <a:spcPts val="0"/>
              </a:spcAft>
              <a:buClr>
                <a:srgbClr val="000000"/>
              </a:buClr>
              <a:buSzPts val="1100"/>
              <a:buFont typeface="Arial"/>
              <a:buNone/>
            </a:pPr>
            <a:r>
              <a:t/>
            </a:r>
            <a:endParaRPr/>
          </a:p>
          <a:p>
            <a:pPr indent="0" lvl="0" marL="0" marR="0" rtl="0" algn="l">
              <a:lnSpc>
                <a:spcPct val="100000"/>
              </a:lnSpc>
              <a:spcBef>
                <a:spcPts val="330"/>
              </a:spcBef>
              <a:spcAft>
                <a:spcPts val="0"/>
              </a:spcAft>
              <a:buClr>
                <a:srgbClr val="000000"/>
              </a:buClr>
              <a:buSzPts val="1100"/>
              <a:buFont typeface="Arial"/>
              <a:buNone/>
            </a:pPr>
            <a:r>
              <a:t/>
            </a:r>
            <a:endParaRPr/>
          </a:p>
          <a:p>
            <a:pPr indent="0" lvl="0" marL="0" marR="0" rtl="0" algn="l">
              <a:lnSpc>
                <a:spcPct val="100000"/>
              </a:lnSpc>
              <a:spcBef>
                <a:spcPts val="330"/>
              </a:spcBef>
              <a:spcAft>
                <a:spcPts val="0"/>
              </a:spcAft>
              <a:buClr>
                <a:srgbClr val="000000"/>
              </a:buClr>
              <a:buSzPts val="1100"/>
              <a:buFont typeface="Arial"/>
              <a:buNone/>
            </a:pPr>
            <a:r>
              <a:rPr lang="en-CA"/>
              <a:t>Tying this back to info sharing:</a:t>
            </a:r>
            <a:endParaRPr/>
          </a:p>
          <a:p>
            <a:pPr indent="0" lvl="0" marL="0" marR="0" rtl="0" algn="l">
              <a:lnSpc>
                <a:spcPct val="100000"/>
              </a:lnSpc>
              <a:spcBef>
                <a:spcPts val="330"/>
              </a:spcBef>
              <a:spcAft>
                <a:spcPts val="0"/>
              </a:spcAft>
              <a:buClr>
                <a:srgbClr val="000000"/>
              </a:buClr>
              <a:buSzPts val="1100"/>
              <a:buFont typeface="Arial"/>
              <a:buNone/>
            </a:pPr>
            <a:r>
              <a:rPr lang="en-CA"/>
              <a:t>It’s important to note that wherever possible, we intend to publish and make our resources public – so that other communities can use our findings as a toolkit to develop their own transition –  as a society, this will breakdown silos and ultimately make the transition more efficient. Be it an energy transition, poverty reduction transition, arts transition, etc.  (not strictly financing!)</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7" name="Shape 297"/>
        <p:cNvGrpSpPr/>
        <p:nvPr/>
      </p:nvGrpSpPr>
      <p:grpSpPr>
        <a:xfrm>
          <a:off x="0" y="0"/>
          <a:ext cx="0" cy="0"/>
          <a:chOff x="0" y="0"/>
          <a:chExt cx="0" cy="0"/>
        </a:xfrm>
      </p:grpSpPr>
      <p:sp>
        <p:nvSpPr>
          <p:cNvPr id="298" name="Google Shape;298;g8bbf12a0fa_0_2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9" name="Google Shape;299;g8bbf12a0fa_0_2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171450" lvl="0" marL="171450" rtl="0" algn="l">
              <a:lnSpc>
                <a:spcPct val="100000"/>
              </a:lnSpc>
              <a:spcBef>
                <a:spcPts val="0"/>
              </a:spcBef>
              <a:spcAft>
                <a:spcPts val="0"/>
              </a:spcAft>
              <a:buSzPts val="1400"/>
              <a:buFont typeface="Arial"/>
              <a:buChar char="•"/>
            </a:pPr>
            <a:r>
              <a:rPr lang="en-CA"/>
              <a:t>The project evolved through the collection of data which highlighted an imminent community need.</a:t>
            </a:r>
            <a:endParaRPr/>
          </a:p>
          <a:p>
            <a:pPr indent="-171450" lvl="0" marL="171450" marR="0" rtl="0" algn="l">
              <a:lnSpc>
                <a:spcPct val="100000"/>
              </a:lnSpc>
              <a:spcBef>
                <a:spcPts val="0"/>
              </a:spcBef>
              <a:spcAft>
                <a:spcPts val="0"/>
              </a:spcAft>
              <a:buClr>
                <a:srgbClr val="000000"/>
              </a:buClr>
              <a:buSzPts val="1400"/>
              <a:buFont typeface="Arial"/>
              <a:buChar char="•"/>
            </a:pPr>
            <a:r>
              <a:rPr lang="en-CA"/>
              <a:t>We learned that TOB residents were, on average, spending 6500 / year on energy, and when compared to resident income, we estimated that </a:t>
            </a:r>
            <a:r>
              <a:rPr b="0" i="0" lang="en-CA" sz="1100" u="none" cap="none" strike="noStrike">
                <a:solidFill>
                  <a:srgbClr val="000000"/>
                </a:solidFill>
                <a:latin typeface="Arial"/>
                <a:ea typeface="Arial"/>
                <a:cs typeface="Arial"/>
                <a:sym typeface="Arial"/>
              </a:rPr>
              <a:t>That’s nearly 2 in 5 residents suffer live in EP -&gt; Making a trade off between heating homes and putting food on the table (spending over 10% of net income on energy)</a:t>
            </a:r>
            <a:endParaRPr/>
          </a:p>
          <a:p>
            <a:pPr indent="-82550" lvl="0" marL="171450" rtl="0" algn="l">
              <a:lnSpc>
                <a:spcPct val="100000"/>
              </a:lnSpc>
              <a:spcBef>
                <a:spcPts val="0"/>
              </a:spcBef>
              <a:spcAft>
                <a:spcPts val="0"/>
              </a:spcAft>
              <a:buSzPts val="1400"/>
              <a:buFont typeface="Arial"/>
              <a:buNone/>
            </a:pPr>
            <a:r>
              <a:t/>
            </a:r>
            <a:endParaRPr b="0" i="0" sz="2000" u="none" cap="none" strike="noStrike">
              <a:solidFill>
                <a:srgbClr val="000000"/>
              </a:solidFill>
              <a:latin typeface="Arial"/>
              <a:ea typeface="Arial"/>
              <a:cs typeface="Arial"/>
              <a:sym typeface="Arial"/>
            </a:endParaRPr>
          </a:p>
          <a:p>
            <a:pPr indent="-171450" lvl="0" marL="171450" rtl="0" algn="l">
              <a:lnSpc>
                <a:spcPct val="100000"/>
              </a:lnSpc>
              <a:spcBef>
                <a:spcPts val="0"/>
              </a:spcBef>
              <a:spcAft>
                <a:spcPts val="0"/>
              </a:spcAft>
              <a:buSzPts val="1400"/>
              <a:buFont typeface="Arial"/>
              <a:buChar char="•"/>
            </a:pPr>
            <a:r>
              <a:rPr lang="en-CA"/>
              <a:t>Also learned that nearly 90M leaves the TOB economy each year to fulfill </a:t>
            </a:r>
            <a:r>
              <a:rPr b="0" i="0" lang="en-CA" sz="2000" u="none" cap="none" strike="noStrike">
                <a:solidFill>
                  <a:srgbClr val="000000"/>
                </a:solidFill>
                <a:latin typeface="Arial"/>
                <a:ea typeface="Arial"/>
                <a:cs typeface="Arial"/>
                <a:sym typeface="Arial"/>
              </a:rPr>
              <a:t>the Town’s energy needs.  What </a:t>
            </a:r>
            <a:r>
              <a:rPr lang="en-CA"/>
              <a:t>would happen if that money was kept in the community and recycled. </a:t>
            </a:r>
            <a:endParaRPr/>
          </a:p>
        </p:txBody>
      </p:sp>
      <p:sp>
        <p:nvSpPr>
          <p:cNvPr id="300" name="Google Shape;300;g8bbf12a0fa_0_233: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CA"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9" name="Shape 309"/>
        <p:cNvGrpSpPr/>
        <p:nvPr/>
      </p:nvGrpSpPr>
      <p:grpSpPr>
        <a:xfrm>
          <a:off x="0" y="0"/>
          <a:ext cx="0" cy="0"/>
          <a:chOff x="0" y="0"/>
          <a:chExt cx="0" cy="0"/>
        </a:xfrm>
      </p:grpSpPr>
      <p:sp>
        <p:nvSpPr>
          <p:cNvPr id="310" name="Google Shape;310;g8bbf12a0fa_0_2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1" name="Google Shape;311;g8bbf12a0fa_0_2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CA" sz="2400" u="none" cap="none" strike="noStrike">
                <a:solidFill>
                  <a:srgbClr val="000000"/>
                </a:solidFill>
                <a:latin typeface="Arial"/>
                <a:ea typeface="Arial"/>
                <a:cs typeface="Arial"/>
                <a:sym typeface="Arial"/>
              </a:rPr>
              <a:t>To really understand the issue of Energy poverty the Town embarked in a robust SE exercise, to determine  the need , and how we can measure successes (1-1, focus groups, census style survey).  </a:t>
            </a:r>
            <a:endParaRPr/>
          </a:p>
          <a:p>
            <a:pPr indent="0" lvl="0" marL="0" marR="0" rtl="0" algn="l">
              <a:lnSpc>
                <a:spcPct val="100000"/>
              </a:lnSpc>
              <a:spcBef>
                <a:spcPts val="0"/>
              </a:spcBef>
              <a:spcAft>
                <a:spcPts val="0"/>
              </a:spcAft>
              <a:buClr>
                <a:srgbClr val="000000"/>
              </a:buClr>
              <a:buSzPts val="1400"/>
              <a:buFont typeface="Arial"/>
              <a:buNone/>
            </a:pPr>
            <a:r>
              <a:t/>
            </a:r>
            <a:endParaRPr b="1"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CA" sz="2400" u="none" cap="none" strike="noStrike">
                <a:solidFill>
                  <a:srgbClr val="000000"/>
                </a:solidFill>
                <a:latin typeface="Arial"/>
                <a:ea typeface="Arial"/>
                <a:cs typeface="Arial"/>
                <a:sym typeface="Arial"/>
              </a:rPr>
              <a:t>As we raise funds to bring people out of energy poverty, it’s important to continually engage the community to recalibrate and pivot our program as needed (are people healthier, are they better off from a economic and social perspective, etc.)</a:t>
            </a:r>
            <a:endParaRPr/>
          </a:p>
          <a:p>
            <a:pPr indent="0" lvl="0" marL="0" marR="0" rtl="0" algn="l">
              <a:lnSpc>
                <a:spcPct val="100000"/>
              </a:lnSpc>
              <a:spcBef>
                <a:spcPts val="0"/>
              </a:spcBef>
              <a:spcAft>
                <a:spcPts val="0"/>
              </a:spcAft>
              <a:buClr>
                <a:srgbClr val="000000"/>
              </a:buClr>
              <a:buSzPts val="1400"/>
              <a:buFont typeface="Arial"/>
              <a:buNone/>
            </a:pPr>
            <a:r>
              <a:t/>
            </a:r>
            <a:endParaRPr b="1"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CA" sz="2400" u="none" cap="none" strike="noStrike">
                <a:solidFill>
                  <a:srgbClr val="000000"/>
                </a:solidFill>
                <a:latin typeface="Arial"/>
                <a:ea typeface="Arial"/>
                <a:cs typeface="Arial"/>
                <a:sym typeface="Arial"/>
              </a:rPr>
              <a:t>Impacts of energy poverty are quite wide – they affect peoples social wellbeing </a:t>
            </a:r>
            <a:endParaRPr/>
          </a:p>
          <a:p>
            <a:pPr indent="0" lvl="0" marL="0" rtl="0" algn="l">
              <a:lnSpc>
                <a:spcPct val="100000"/>
              </a:lnSpc>
              <a:spcBef>
                <a:spcPts val="0"/>
              </a:spcBef>
              <a:spcAft>
                <a:spcPts val="0"/>
              </a:spcAft>
              <a:buSzPts val="1400"/>
              <a:buNone/>
            </a:pPr>
            <a:r>
              <a:t/>
            </a:r>
            <a:endParaRPr b="0" i="0" sz="2400" u="none" cap="none" strike="noStrike">
              <a:solidFill>
                <a:schemeClr val="accent3"/>
              </a:solidFill>
              <a:latin typeface="Source Sans Pro"/>
              <a:ea typeface="Source Sans Pro"/>
              <a:cs typeface="Source Sans Pro"/>
              <a:sym typeface="Source Sans Pro"/>
            </a:endParaRPr>
          </a:p>
          <a:p>
            <a:pPr indent="0" lvl="0" marL="0" rtl="0" algn="l">
              <a:lnSpc>
                <a:spcPct val="100000"/>
              </a:lnSpc>
              <a:spcBef>
                <a:spcPts val="0"/>
              </a:spcBef>
              <a:spcAft>
                <a:spcPts val="0"/>
              </a:spcAft>
              <a:buSzPts val="1400"/>
              <a:buNone/>
            </a:pPr>
            <a:r>
              <a:t/>
            </a:r>
            <a:endParaRPr b="0" i="0" sz="2400" u="none" cap="none" strike="noStrike">
              <a:solidFill>
                <a:schemeClr val="accent3"/>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400"/>
              <a:buFont typeface="Arial"/>
              <a:buNone/>
            </a:pPr>
            <a:r>
              <a:rPr lang="en-CA" sz="2400"/>
              <a:t>Important Take Away, from a financing perspective : There's a need and there are returns (some, like energy savings, easier to measure than say $ saved on healthcare).  This is important:  Impact investors do expect a return, but ultimately are driven by the triple bottom line -&gt; Social and environmental benefits are greatly more important to them then accrued interest.</a:t>
            </a:r>
            <a:endParaRPr b="0" i="0" sz="2400" u="none" cap="none" strike="noStrike">
              <a:solidFill>
                <a:schemeClr val="accent3"/>
              </a:solidFill>
              <a:latin typeface="Source Sans Pro"/>
              <a:ea typeface="Source Sans Pro"/>
              <a:cs typeface="Source Sans Pro"/>
              <a:sym typeface="Source Sans Pro"/>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4" name="Shape 174"/>
        <p:cNvGrpSpPr/>
        <p:nvPr/>
      </p:nvGrpSpPr>
      <p:grpSpPr>
        <a:xfrm>
          <a:off x="0" y="0"/>
          <a:ext cx="0" cy="0"/>
          <a:chOff x="0" y="0"/>
          <a:chExt cx="0" cy="0"/>
        </a:xfrm>
      </p:grpSpPr>
      <p:sp>
        <p:nvSpPr>
          <p:cNvPr id="175" name="Google Shape;175;g8b8c814f07_0_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6" name="Google Shape;176;g8b8c814f07_0_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15000"/>
              </a:lnSpc>
              <a:spcBef>
                <a:spcPts val="0"/>
              </a:spcBef>
              <a:spcAft>
                <a:spcPts val="0"/>
              </a:spcAft>
              <a:buClr>
                <a:srgbClr val="222222"/>
              </a:buClr>
              <a:buSzPts val="1400"/>
              <a:buNone/>
            </a:pPr>
            <a:r>
              <a:rPr lang="en-CA"/>
              <a:t>This webinar is part of the Communities of Practice Staff Grant Program - funded by FCM</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4" name="Shape 324"/>
        <p:cNvGrpSpPr/>
        <p:nvPr/>
      </p:nvGrpSpPr>
      <p:grpSpPr>
        <a:xfrm>
          <a:off x="0" y="0"/>
          <a:ext cx="0" cy="0"/>
          <a:chOff x="0" y="0"/>
          <a:chExt cx="0" cy="0"/>
        </a:xfrm>
      </p:grpSpPr>
      <p:sp>
        <p:nvSpPr>
          <p:cNvPr id="325" name="Google Shape;325;g8bbf12a0fa_0_25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6" name="Google Shape;326;g8bbf12a0fa_0_2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CA"/>
              <a:t>Enter our SCC application to IC– an energy poverty reduction program </a:t>
            </a:r>
            <a:endParaRPr/>
          </a:p>
          <a:p>
            <a:pPr indent="0" lvl="0" marL="0" rtl="0" algn="l">
              <a:lnSpc>
                <a:spcPct val="100000"/>
              </a:lnSpc>
              <a:spcBef>
                <a:spcPts val="0"/>
              </a:spcBef>
              <a:spcAft>
                <a:spcPts val="0"/>
              </a:spcAft>
              <a:buSzPts val="1400"/>
              <a:buNone/>
            </a:pPr>
            <a:r>
              <a:rPr lang="en-CA"/>
              <a:t>Our challenge statement:</a:t>
            </a:r>
            <a:endParaRPr/>
          </a:p>
          <a:p>
            <a:pPr indent="0" lvl="0" marL="0" rtl="0" algn="l">
              <a:lnSpc>
                <a:spcPct val="100000"/>
              </a:lnSpc>
              <a:spcBef>
                <a:spcPts val="0"/>
              </a:spcBef>
              <a:spcAft>
                <a:spcPts val="0"/>
              </a:spcAft>
              <a:buSzPts val="1400"/>
              <a:buNone/>
            </a:pPr>
            <a:r>
              <a:rPr lang="en-CA"/>
              <a:t>Awarded $5M to design and deploy the program</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CA"/>
              <a:t>Highlight that our statement suggests it involves a community effort -&gt; it’s not the “town will” it’s the community will. Again, going back to that theme of shared resources and responsibilities.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2" name="Shape 332"/>
        <p:cNvGrpSpPr/>
        <p:nvPr/>
      </p:nvGrpSpPr>
      <p:grpSpPr>
        <a:xfrm>
          <a:off x="0" y="0"/>
          <a:ext cx="0" cy="0"/>
          <a:chOff x="0" y="0"/>
          <a:chExt cx="0" cy="0"/>
        </a:xfrm>
      </p:grpSpPr>
      <p:sp>
        <p:nvSpPr>
          <p:cNvPr id="333" name="Google Shape;333;g8bbf12a0fa_0_26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4" name="Google Shape;334;g8bbf12a0fa_0_2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SzPts val="1400"/>
              <a:buChar char="●"/>
            </a:pPr>
            <a:r>
              <a:rPr lang="en-CA"/>
              <a:t>The plan we produced demonstrates the broad range of benefits – from increased mobility, better housing, climate targets.</a:t>
            </a:r>
            <a:endParaRPr/>
          </a:p>
          <a:p>
            <a:pPr indent="-228600" lvl="0" marL="457200" rtl="0" algn="l">
              <a:lnSpc>
                <a:spcPct val="100000"/>
              </a:lnSpc>
              <a:spcBef>
                <a:spcPts val="0"/>
              </a:spcBef>
              <a:spcAft>
                <a:spcPts val="0"/>
              </a:spcAft>
              <a:buSzPts val="1400"/>
              <a:buNone/>
            </a:pPr>
            <a:r>
              <a:t/>
            </a:r>
            <a:endParaRPr/>
          </a:p>
          <a:p>
            <a:pPr indent="-317500" lvl="0" marL="457200" rtl="0" algn="l">
              <a:lnSpc>
                <a:spcPct val="100000"/>
              </a:lnSpc>
              <a:spcBef>
                <a:spcPts val="0"/>
              </a:spcBef>
              <a:spcAft>
                <a:spcPts val="0"/>
              </a:spcAft>
              <a:buSzPts val="1400"/>
              <a:buChar char="●"/>
            </a:pPr>
            <a:r>
              <a:rPr lang="en-CA"/>
              <a:t>These are catalysed through coordinated access, connected technologies and financial investments.</a:t>
            </a:r>
            <a:endParaRPr/>
          </a:p>
          <a:p>
            <a:pPr indent="-228600" lvl="0" marL="457200" rtl="0" algn="l">
              <a:lnSpc>
                <a:spcPct val="100000"/>
              </a:lnSpc>
              <a:spcBef>
                <a:spcPts val="0"/>
              </a:spcBef>
              <a:spcAft>
                <a:spcPts val="0"/>
              </a:spcAft>
              <a:buSzPts val="1400"/>
              <a:buNone/>
            </a:pPr>
            <a:r>
              <a:t/>
            </a:r>
            <a:endParaRPr/>
          </a:p>
        </p:txBody>
      </p:sp>
      <p:sp>
        <p:nvSpPr>
          <p:cNvPr id="335" name="Google Shape;335;g8bbf12a0fa_0_265: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CA"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0" name="Shape 340"/>
        <p:cNvGrpSpPr/>
        <p:nvPr/>
      </p:nvGrpSpPr>
      <p:grpSpPr>
        <a:xfrm>
          <a:off x="0" y="0"/>
          <a:ext cx="0" cy="0"/>
          <a:chOff x="0" y="0"/>
          <a:chExt cx="0" cy="0"/>
        </a:xfrm>
      </p:grpSpPr>
      <p:sp>
        <p:nvSpPr>
          <p:cNvPr id="341" name="Google Shape;341;g8bbf12a0fa_0_27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2" name="Google Shape;342;g8bbf12a0fa_0_27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CA"/>
              <a:t>Wont go through in detail</a:t>
            </a:r>
            <a:endParaRPr/>
          </a:p>
          <a:p>
            <a:pPr indent="0" lvl="0" marL="0" rtl="0" algn="l">
              <a:lnSpc>
                <a:spcPct val="100000"/>
              </a:lnSpc>
              <a:spcBef>
                <a:spcPts val="0"/>
              </a:spcBef>
              <a:spcAft>
                <a:spcPts val="0"/>
              </a:spcAft>
              <a:buSzPts val="1400"/>
              <a:buNone/>
            </a:pPr>
            <a:r>
              <a:rPr lang="en-CA"/>
              <a:t>But important to note there are many interconnected systems at play all connected by data technologies, which allows us to track indicators and pivot operations as necessary :</a:t>
            </a:r>
            <a:endParaRPr/>
          </a:p>
          <a:p>
            <a:pPr indent="0" lvl="0" marL="0" rtl="0" algn="l">
              <a:lnSpc>
                <a:spcPct val="100000"/>
              </a:lnSpc>
              <a:spcBef>
                <a:spcPts val="0"/>
              </a:spcBef>
              <a:spcAft>
                <a:spcPts val="0"/>
              </a:spcAft>
              <a:buSzPts val="1400"/>
              <a:buNone/>
            </a:pPr>
            <a:r>
              <a:rPr lang="en-CA"/>
              <a:t>Coordinated access – acts as a one stop shop for services, mental health income assistance, and energy poverty assistance.  Important to work close with community service orgs, who offer amazing hands-on services to at risk community members.  With more coordination and a </a:t>
            </a:r>
            <a:r>
              <a:rPr b="1" lang="en-CA"/>
              <a:t>sharing of resources</a:t>
            </a:r>
            <a:r>
              <a:rPr lang="en-CA"/>
              <a:t>, we anticipate streamlined services.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CA"/>
              <a:t> There's a  MIS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CA"/>
              <a:t>HEMS – Is the heart of the program, where the actual home improvements take place through shared and coordinated resources (ENS, HNS, CMHC, …), which is supported by a CES. Where again we hope to share responsibilities and successes with partner (neighbouring MEUs, the utility, the province) -&gt; We cant do this alone!</a:t>
            </a:r>
            <a:endParaRPr/>
          </a:p>
          <a:p>
            <a:pPr indent="0" lvl="0" marL="0" rtl="0" algn="l">
              <a:lnSpc>
                <a:spcPct val="100000"/>
              </a:lnSpc>
              <a:spcBef>
                <a:spcPts val="0"/>
              </a:spcBef>
              <a:spcAft>
                <a:spcPts val="0"/>
              </a:spcAft>
              <a:buSzPts val="1400"/>
              <a:buNone/>
            </a:pPr>
            <a:r>
              <a:t/>
            </a:r>
            <a:endParaRPr/>
          </a:p>
          <a:p>
            <a:pPr indent="-317500" lvl="0" marL="457200" rtl="0" algn="l">
              <a:lnSpc>
                <a:spcPct val="100000"/>
              </a:lnSpc>
              <a:spcBef>
                <a:spcPts val="0"/>
              </a:spcBef>
              <a:spcAft>
                <a:spcPts val="0"/>
              </a:spcAft>
              <a:buSzPts val="1400"/>
              <a:buChar char="●"/>
            </a:pPr>
            <a:r>
              <a:rPr lang="en-CA"/>
              <a:t>Now we’ll zoom into the IS where the themes of </a:t>
            </a:r>
            <a:r>
              <a:rPr lang="en-CA" sz="1100"/>
              <a:t>Engagement  |  Shared Resources and Responsibilities  |  Community really shine.</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9" name="Shape 349"/>
        <p:cNvGrpSpPr/>
        <p:nvPr/>
      </p:nvGrpSpPr>
      <p:grpSpPr>
        <a:xfrm>
          <a:off x="0" y="0"/>
          <a:ext cx="0" cy="0"/>
          <a:chOff x="0" y="0"/>
          <a:chExt cx="0" cy="0"/>
        </a:xfrm>
      </p:grpSpPr>
      <p:sp>
        <p:nvSpPr>
          <p:cNvPr id="350" name="Google Shape;350;g8bbf12a0fa_0_28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1" name="Google Shape;351;g8bbf12a0fa_0_28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lang="en-CA" sz="1200">
                <a:latin typeface="Calibri"/>
                <a:ea typeface="Calibri"/>
                <a:cs typeface="Calibri"/>
                <a:sym typeface="Calibri"/>
              </a:rPr>
              <a:t>This is the concept that was pitched to IC</a:t>
            </a:r>
            <a:endParaRPr/>
          </a:p>
          <a:p>
            <a:pPr indent="0" lvl="0" marL="0" rtl="0" algn="l">
              <a:lnSpc>
                <a:spcPct val="115000"/>
              </a:lnSpc>
              <a:spcBef>
                <a:spcPts val="0"/>
              </a:spcBef>
              <a:spcAft>
                <a:spcPts val="0"/>
              </a:spcAft>
              <a:buSzPts val="1400"/>
              <a:buNone/>
            </a:pPr>
            <a:r>
              <a:t/>
            </a:r>
            <a:endParaRPr sz="1200">
              <a:latin typeface="Calibri"/>
              <a:ea typeface="Calibri"/>
              <a:cs typeface="Calibri"/>
              <a:sym typeface="Calibri"/>
            </a:endParaRPr>
          </a:p>
          <a:p>
            <a:pPr indent="0" lvl="0" marL="0" rtl="0" algn="l">
              <a:lnSpc>
                <a:spcPct val="115000"/>
              </a:lnSpc>
              <a:spcBef>
                <a:spcPts val="0"/>
              </a:spcBef>
              <a:spcAft>
                <a:spcPts val="0"/>
              </a:spcAft>
              <a:buSzPts val="1400"/>
              <a:buNone/>
            </a:pPr>
            <a:r>
              <a:rPr lang="en-CA" sz="1200">
                <a:latin typeface="Calibri"/>
                <a:ea typeface="Calibri"/>
                <a:cs typeface="Calibri"/>
                <a:sym typeface="Calibri"/>
              </a:rPr>
              <a:t>Built on the idea of a bottom up approach to financing rather than a top down -&gt; To truly be a community project it needs to be broader than a municipally capitalized project.   </a:t>
            </a:r>
            <a:endParaRPr/>
          </a:p>
          <a:p>
            <a:pPr indent="0" lvl="0" marL="0" rtl="0" algn="l">
              <a:lnSpc>
                <a:spcPct val="115000"/>
              </a:lnSpc>
              <a:spcBef>
                <a:spcPts val="0"/>
              </a:spcBef>
              <a:spcAft>
                <a:spcPts val="0"/>
              </a:spcAft>
              <a:buSzPts val="1400"/>
              <a:buNone/>
            </a:pPr>
            <a:r>
              <a:t/>
            </a:r>
            <a:endParaRPr sz="1200">
              <a:latin typeface="Calibri"/>
              <a:ea typeface="Calibri"/>
              <a:cs typeface="Calibri"/>
              <a:sym typeface="Calibri"/>
            </a:endParaRPr>
          </a:p>
          <a:p>
            <a:pPr indent="0" lvl="0" marL="0" rtl="0" algn="l">
              <a:lnSpc>
                <a:spcPct val="115000"/>
              </a:lnSpc>
              <a:spcBef>
                <a:spcPts val="0"/>
              </a:spcBef>
              <a:spcAft>
                <a:spcPts val="0"/>
              </a:spcAft>
              <a:buSzPts val="1400"/>
              <a:buNone/>
            </a:pPr>
            <a:r>
              <a:rPr lang="en-CA" sz="1200">
                <a:latin typeface="Calibri"/>
                <a:ea typeface="Calibri"/>
                <a:cs typeface="Calibri"/>
                <a:sym typeface="Calibri"/>
              </a:rPr>
              <a:t>Relies on to separate but connected systems to source different forms of investments (not dependent on a single stream of capital).</a:t>
            </a:r>
            <a:endParaRPr/>
          </a:p>
          <a:p>
            <a:pPr indent="0" lvl="0" marL="0" rtl="0" algn="l">
              <a:lnSpc>
                <a:spcPct val="115000"/>
              </a:lnSpc>
              <a:spcBef>
                <a:spcPts val="0"/>
              </a:spcBef>
              <a:spcAft>
                <a:spcPts val="0"/>
              </a:spcAft>
              <a:buSzPts val="1400"/>
              <a:buNone/>
            </a:pPr>
            <a:r>
              <a:t/>
            </a:r>
            <a:endParaRPr sz="1200">
              <a:latin typeface="Calibri"/>
              <a:ea typeface="Calibri"/>
              <a:cs typeface="Calibri"/>
              <a:sym typeface="Calibri"/>
            </a:endParaRPr>
          </a:p>
          <a:p>
            <a:pPr indent="0" lvl="0" marL="0" rtl="0" algn="l">
              <a:lnSpc>
                <a:spcPct val="115000"/>
              </a:lnSpc>
              <a:spcBef>
                <a:spcPts val="0"/>
              </a:spcBef>
              <a:spcAft>
                <a:spcPts val="0"/>
              </a:spcAft>
              <a:buSzPts val="1400"/>
              <a:buNone/>
            </a:pPr>
            <a:r>
              <a:rPr lang="en-CA" sz="1200">
                <a:latin typeface="Calibri"/>
                <a:ea typeface="Calibri"/>
                <a:cs typeface="Calibri"/>
                <a:sym typeface="Calibri"/>
              </a:rPr>
              <a:t>Stakeholder engagement was of obvious importance in pulling together a smart-cities winning design: For the development of the concepts, through to implementation and operations, the Town pulled together a diverse group of stakeholders to absorb knowledge (pro bobo services |  meeting 1-1 / adhoc)</a:t>
            </a:r>
            <a:endParaRPr/>
          </a:p>
          <a:p>
            <a:pPr indent="0" lvl="0" marL="0" rtl="0" algn="l">
              <a:lnSpc>
                <a:spcPct val="115000"/>
              </a:lnSpc>
              <a:spcBef>
                <a:spcPts val="0"/>
              </a:spcBef>
              <a:spcAft>
                <a:spcPts val="0"/>
              </a:spcAft>
              <a:buSzPts val="1400"/>
              <a:buNone/>
            </a:pPr>
            <a:r>
              <a:rPr lang="en-CA" sz="1200">
                <a:latin typeface="Calibri"/>
                <a:ea typeface="Calibri"/>
                <a:cs typeface="Calibri"/>
                <a:sym typeface="Calibri"/>
              </a:rPr>
              <a:t>	(1) Local EE utility, Finance experts, lawyer, communications network specialist</a:t>
            </a:r>
            <a:endParaRPr/>
          </a:p>
          <a:p>
            <a:pPr indent="-171450" lvl="0" marL="171450" rtl="0" algn="l">
              <a:lnSpc>
                <a:spcPct val="115000"/>
              </a:lnSpc>
              <a:spcBef>
                <a:spcPts val="0"/>
              </a:spcBef>
              <a:spcAft>
                <a:spcPts val="0"/>
              </a:spcAft>
              <a:buSzPts val="1400"/>
              <a:buChar char="●"/>
            </a:pPr>
            <a:r>
              <a:rPr lang="en-CA" sz="1200">
                <a:latin typeface="Calibri"/>
                <a:ea typeface="Calibri"/>
                <a:cs typeface="Calibri"/>
                <a:sym typeface="Calibri"/>
              </a:rPr>
              <a:t>Need to identify internal gaps and network to source </a:t>
            </a:r>
            <a:endParaRPr/>
          </a:p>
          <a:p>
            <a:pPr indent="-171450" lvl="0" marL="171450" rtl="0" algn="l">
              <a:lnSpc>
                <a:spcPct val="115000"/>
              </a:lnSpc>
              <a:spcBef>
                <a:spcPts val="0"/>
              </a:spcBef>
              <a:spcAft>
                <a:spcPts val="0"/>
              </a:spcAft>
              <a:buSzPts val="1400"/>
              <a:buChar char="●"/>
            </a:pPr>
            <a:r>
              <a:rPr lang="en-CA" sz="1200">
                <a:latin typeface="Calibri"/>
                <a:ea typeface="Calibri"/>
                <a:cs typeface="Calibri"/>
                <a:sym typeface="Calibri"/>
              </a:rPr>
              <a:t>Will be expanding it to include indigenous rep, federal funding rep (i.e. CMHC) as examples.</a:t>
            </a:r>
            <a:endParaRPr/>
          </a:p>
          <a:p>
            <a:pPr indent="-171450" lvl="0" marL="171450" rtl="0" algn="l">
              <a:lnSpc>
                <a:spcPct val="115000"/>
              </a:lnSpc>
              <a:spcBef>
                <a:spcPts val="0"/>
              </a:spcBef>
              <a:spcAft>
                <a:spcPts val="0"/>
              </a:spcAft>
              <a:buSzPts val="1400"/>
              <a:buChar char="●"/>
            </a:pPr>
            <a:r>
              <a:rPr lang="en-CA" sz="1200">
                <a:latin typeface="Calibri"/>
                <a:ea typeface="Calibri"/>
                <a:cs typeface="Calibri"/>
                <a:sym typeface="Calibri"/>
              </a:rPr>
              <a:t>Important to develop a “live’ terms of reference, to adapt to the changing need of the program (through concept, to deployment through to operations)</a:t>
            </a:r>
            <a:endParaRPr sz="1200">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7" name="Shape 357"/>
        <p:cNvGrpSpPr/>
        <p:nvPr/>
      </p:nvGrpSpPr>
      <p:grpSpPr>
        <a:xfrm>
          <a:off x="0" y="0"/>
          <a:ext cx="0" cy="0"/>
          <a:chOff x="0" y="0"/>
          <a:chExt cx="0" cy="0"/>
        </a:xfrm>
      </p:grpSpPr>
      <p:sp>
        <p:nvSpPr>
          <p:cNvPr id="358" name="Google Shape;358;g8bbf12a0fa_0_28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9" name="Google Shape;359;g8bbf12a0fa_0_28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lang="en-CA" sz="1200">
                <a:latin typeface="Calibri"/>
                <a:ea typeface="Calibri"/>
                <a:cs typeface="Calibri"/>
                <a:sym typeface="Calibri"/>
              </a:rPr>
              <a:t>Zooming in on the Municipal capitalization structure, we believe the Town is well positioned to funnel various forms of grant funding, subsidise, charitable donations (can issue charitable tax receipts), MFC funding (low interest).</a:t>
            </a:r>
            <a:endParaRPr/>
          </a:p>
          <a:p>
            <a:pPr indent="0" lvl="0" marL="0" rtl="0" algn="l">
              <a:lnSpc>
                <a:spcPct val="115000"/>
              </a:lnSpc>
              <a:spcBef>
                <a:spcPts val="0"/>
              </a:spcBef>
              <a:spcAft>
                <a:spcPts val="0"/>
              </a:spcAft>
              <a:buSzPts val="1400"/>
              <a:buNone/>
            </a:pPr>
            <a:r>
              <a:t/>
            </a:r>
            <a:endParaRPr sz="1200">
              <a:latin typeface="Calibri"/>
              <a:ea typeface="Calibri"/>
              <a:cs typeface="Calibri"/>
              <a:sym typeface="Calibri"/>
            </a:endParaRPr>
          </a:p>
          <a:p>
            <a:pPr indent="0" lvl="0" marL="0" rtl="0" algn="l">
              <a:lnSpc>
                <a:spcPct val="115000"/>
              </a:lnSpc>
              <a:spcBef>
                <a:spcPts val="0"/>
              </a:spcBef>
              <a:spcAft>
                <a:spcPts val="0"/>
              </a:spcAft>
              <a:buSzPts val="1400"/>
              <a:buNone/>
            </a:pPr>
            <a:r>
              <a:rPr lang="en-CA" sz="1200">
                <a:latin typeface="Calibri"/>
                <a:ea typeface="Calibri"/>
                <a:cs typeface="Calibri"/>
                <a:sym typeface="Calibri"/>
              </a:rPr>
              <a:t>This really is an exercise in Stacking existing resources and adding additional layers of financing.  There’s already a number of great provincial programs that aim to retrofit housing stock in NS.  Our program aims to coordinate what exists.  Many of these incentive programs are already stacking (i.e. HNS, CNS, and ENS), but we’re exploring the coordination on a much larger scale -&gt; Perhaps through an energy service company, which we’ll talk about shortly.</a:t>
            </a:r>
            <a:endParaRPr/>
          </a:p>
          <a:p>
            <a:pPr indent="0" lvl="0" marL="0" rtl="0" algn="l">
              <a:lnSpc>
                <a:spcPct val="115000"/>
              </a:lnSpc>
              <a:spcBef>
                <a:spcPts val="0"/>
              </a:spcBef>
              <a:spcAft>
                <a:spcPts val="0"/>
              </a:spcAft>
              <a:buSzPts val="1400"/>
              <a:buNone/>
            </a:pPr>
            <a:r>
              <a:t/>
            </a:r>
            <a:endParaRPr sz="1200">
              <a:latin typeface="Calibri"/>
              <a:ea typeface="Calibri"/>
              <a:cs typeface="Calibri"/>
              <a:sym typeface="Calibri"/>
            </a:endParaRPr>
          </a:p>
          <a:p>
            <a:pPr indent="0" lvl="0" marL="0" rtl="0" algn="l">
              <a:lnSpc>
                <a:spcPct val="115000"/>
              </a:lnSpc>
              <a:spcBef>
                <a:spcPts val="0"/>
              </a:spcBef>
              <a:spcAft>
                <a:spcPts val="0"/>
              </a:spcAft>
              <a:buSzPts val="1400"/>
              <a:buNone/>
            </a:pPr>
            <a:r>
              <a:t/>
            </a:r>
            <a:endParaRPr sz="1200">
              <a:latin typeface="Calibri"/>
              <a:ea typeface="Calibri"/>
              <a:cs typeface="Calibri"/>
              <a:sym typeface="Calibri"/>
            </a:endParaRPr>
          </a:p>
          <a:p>
            <a:pPr indent="0" lvl="0" marL="0" rtl="0" algn="l">
              <a:lnSpc>
                <a:spcPct val="115000"/>
              </a:lnSpc>
              <a:spcBef>
                <a:spcPts val="0"/>
              </a:spcBef>
              <a:spcAft>
                <a:spcPts val="0"/>
              </a:spcAft>
              <a:buSzPts val="1400"/>
              <a:buNone/>
            </a:pPr>
            <a:r>
              <a:t/>
            </a:r>
            <a:endParaRPr sz="1200">
              <a:latin typeface="Calibri"/>
              <a:ea typeface="Calibri"/>
              <a:cs typeface="Calibri"/>
              <a:sym typeface="Calibri"/>
            </a:endParaRPr>
          </a:p>
          <a:p>
            <a:pPr indent="0" lvl="0" marL="0" rtl="0" algn="l">
              <a:lnSpc>
                <a:spcPct val="115000"/>
              </a:lnSpc>
              <a:spcBef>
                <a:spcPts val="0"/>
              </a:spcBef>
              <a:spcAft>
                <a:spcPts val="0"/>
              </a:spcAft>
              <a:buSzPts val="1400"/>
              <a:buNone/>
            </a:pPr>
            <a:r>
              <a:t/>
            </a:r>
            <a:endParaRPr sz="1200">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5" name="Shape 365"/>
        <p:cNvGrpSpPr/>
        <p:nvPr/>
      </p:nvGrpSpPr>
      <p:grpSpPr>
        <a:xfrm>
          <a:off x="0" y="0"/>
          <a:ext cx="0" cy="0"/>
          <a:chOff x="0" y="0"/>
          <a:chExt cx="0" cy="0"/>
        </a:xfrm>
      </p:grpSpPr>
      <p:sp>
        <p:nvSpPr>
          <p:cNvPr id="366" name="Google Shape;366;g8bbf12a0fa_0_29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7" name="Google Shape;367;g8bbf12a0fa_0_29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lang="en-CA" sz="1200">
                <a:latin typeface="Calibri"/>
                <a:ea typeface="Calibri"/>
                <a:cs typeface="Calibri"/>
                <a:sym typeface="Calibri"/>
              </a:rPr>
              <a:t>Now this is where designing the investment vehicle gets fun.  For a number of reasons, municipalities alone can’t adequately capitalize clean-energy projects by itself.  </a:t>
            </a:r>
            <a:endParaRPr/>
          </a:p>
          <a:p>
            <a:pPr indent="0" lvl="0" marL="0" rtl="0" algn="l">
              <a:lnSpc>
                <a:spcPct val="115000"/>
              </a:lnSpc>
              <a:spcBef>
                <a:spcPts val="0"/>
              </a:spcBef>
              <a:spcAft>
                <a:spcPts val="0"/>
              </a:spcAft>
              <a:buSzPts val="1400"/>
              <a:buNone/>
            </a:pPr>
            <a:r>
              <a:t/>
            </a:r>
            <a:endParaRPr sz="1200">
              <a:latin typeface="Calibri"/>
              <a:ea typeface="Calibri"/>
              <a:cs typeface="Calibri"/>
              <a:sym typeface="Calibri"/>
            </a:endParaRPr>
          </a:p>
          <a:p>
            <a:pPr indent="0" lvl="0" marL="0" rtl="0" algn="l">
              <a:lnSpc>
                <a:spcPct val="115000"/>
              </a:lnSpc>
              <a:spcBef>
                <a:spcPts val="0"/>
              </a:spcBef>
              <a:spcAft>
                <a:spcPts val="0"/>
              </a:spcAft>
              <a:buSzPts val="1400"/>
              <a:buNone/>
            </a:pPr>
            <a:r>
              <a:rPr lang="en-CA" sz="1200">
                <a:latin typeface="Calibri"/>
                <a:ea typeface="Calibri"/>
                <a:cs typeface="Calibri"/>
                <a:sym typeface="Calibri"/>
              </a:rPr>
              <a:t>So an external vehicle is needed to counter municipal restrictions (100% owners of financed projects, limitations on where we can borrow from –MFC). Makes it more of a community project (by allowing for participation, ownership empowerment, community investments)</a:t>
            </a:r>
            <a:endParaRPr/>
          </a:p>
          <a:p>
            <a:pPr indent="0" lvl="0" marL="0" rtl="0" algn="l">
              <a:lnSpc>
                <a:spcPct val="115000"/>
              </a:lnSpc>
              <a:spcBef>
                <a:spcPts val="0"/>
              </a:spcBef>
              <a:spcAft>
                <a:spcPts val="0"/>
              </a:spcAft>
              <a:buSzPts val="1400"/>
              <a:buNone/>
            </a:pPr>
            <a:r>
              <a:t/>
            </a:r>
            <a:endParaRPr sz="1200">
              <a:latin typeface="Calibri"/>
              <a:ea typeface="Calibri"/>
              <a:cs typeface="Calibri"/>
              <a:sym typeface="Calibri"/>
            </a:endParaRPr>
          </a:p>
          <a:p>
            <a:pPr indent="0" lvl="0" marL="0" rtl="0" algn="l">
              <a:lnSpc>
                <a:spcPct val="115000"/>
              </a:lnSpc>
              <a:spcBef>
                <a:spcPts val="0"/>
              </a:spcBef>
              <a:spcAft>
                <a:spcPts val="0"/>
              </a:spcAft>
              <a:buSzPts val="1400"/>
              <a:buNone/>
            </a:pPr>
            <a:r>
              <a:t/>
            </a:r>
            <a:endParaRPr sz="1200">
              <a:latin typeface="Calibri"/>
              <a:ea typeface="Calibri"/>
              <a:cs typeface="Calibri"/>
              <a:sym typeface="Calibri"/>
            </a:endParaRPr>
          </a:p>
          <a:p>
            <a:pPr indent="0" lvl="0" marL="0" rtl="0" algn="l">
              <a:lnSpc>
                <a:spcPct val="115000"/>
              </a:lnSpc>
              <a:spcBef>
                <a:spcPts val="0"/>
              </a:spcBef>
              <a:spcAft>
                <a:spcPts val="0"/>
              </a:spcAft>
              <a:buSzPts val="1400"/>
              <a:buNone/>
            </a:pPr>
            <a:r>
              <a:rPr lang="en-CA" sz="1200">
                <a:latin typeface="Calibri"/>
                <a:ea typeface="Calibri"/>
                <a:cs typeface="Calibri"/>
                <a:sym typeface="Calibri"/>
              </a:rPr>
              <a:t>Co-op: Allows for community participation</a:t>
            </a:r>
            <a:endParaRPr/>
          </a:p>
          <a:p>
            <a:pPr indent="0" lvl="0" marL="0" rtl="0" algn="l">
              <a:lnSpc>
                <a:spcPct val="115000"/>
              </a:lnSpc>
              <a:spcBef>
                <a:spcPts val="0"/>
              </a:spcBef>
              <a:spcAft>
                <a:spcPts val="0"/>
              </a:spcAft>
              <a:buSzPts val="1400"/>
              <a:buNone/>
            </a:pPr>
            <a:r>
              <a:rPr lang="en-CA" sz="1200">
                <a:latin typeface="Calibri"/>
                <a:ea typeface="Calibri"/>
                <a:cs typeface="Calibri"/>
                <a:sym typeface="Calibri"/>
              </a:rPr>
              <a:t>Gifting Membership shares to program participants – Empowers the vulnerable demographic we’re trying to assist though our program.</a:t>
            </a:r>
            <a:endParaRPr/>
          </a:p>
          <a:p>
            <a:pPr indent="0" lvl="0" marL="0" rtl="0" algn="l">
              <a:lnSpc>
                <a:spcPct val="115000"/>
              </a:lnSpc>
              <a:spcBef>
                <a:spcPts val="0"/>
              </a:spcBef>
              <a:spcAft>
                <a:spcPts val="0"/>
              </a:spcAft>
              <a:buSzPts val="1400"/>
              <a:buNone/>
            </a:pPr>
            <a:r>
              <a:rPr lang="en-CA" sz="1200">
                <a:latin typeface="Calibri"/>
                <a:ea typeface="Calibri"/>
                <a:cs typeface="Calibri"/>
                <a:sym typeface="Calibri"/>
              </a:rPr>
              <a:t>Community investments – allows community members to invest in local projects -&gt; Keeps returns local </a:t>
            </a:r>
            <a:endParaRPr/>
          </a:p>
          <a:p>
            <a:pPr indent="0" lvl="0" marL="0" rtl="0" algn="l">
              <a:lnSpc>
                <a:spcPct val="115000"/>
              </a:lnSpc>
              <a:spcBef>
                <a:spcPts val="0"/>
              </a:spcBef>
              <a:spcAft>
                <a:spcPts val="0"/>
              </a:spcAft>
              <a:buSzPts val="1400"/>
              <a:buNone/>
            </a:pPr>
            <a:r>
              <a:rPr lang="en-CA" sz="1200">
                <a:latin typeface="Calibri"/>
                <a:ea typeface="Calibri"/>
                <a:cs typeface="Calibri"/>
                <a:sym typeface="Calibri"/>
              </a:rPr>
              <a:t>CEDIF:  ETC attached to the investments where by 35% of investments are reimbursed in year 1, 20% in year 5 and 10% in year 10.</a:t>
            </a:r>
            <a:endParaRPr/>
          </a:p>
          <a:p>
            <a:pPr indent="0" lvl="0" marL="0" rtl="0" algn="l">
              <a:lnSpc>
                <a:spcPct val="115000"/>
              </a:lnSpc>
              <a:spcBef>
                <a:spcPts val="0"/>
              </a:spcBef>
              <a:spcAft>
                <a:spcPts val="0"/>
              </a:spcAft>
              <a:buSzPts val="1400"/>
              <a:buNone/>
            </a:pPr>
            <a:r>
              <a:t/>
            </a:r>
            <a:endParaRPr sz="1200">
              <a:latin typeface="Calibri"/>
              <a:ea typeface="Calibri"/>
              <a:cs typeface="Calibri"/>
              <a:sym typeface="Calibri"/>
            </a:endParaRPr>
          </a:p>
          <a:p>
            <a:pPr indent="0" lvl="0" marL="0" rtl="0" algn="l">
              <a:lnSpc>
                <a:spcPct val="115000"/>
              </a:lnSpc>
              <a:spcBef>
                <a:spcPts val="0"/>
              </a:spcBef>
              <a:spcAft>
                <a:spcPts val="0"/>
              </a:spcAft>
              <a:buSzPts val="1400"/>
              <a:buNone/>
            </a:pPr>
            <a:r>
              <a:t/>
            </a:r>
            <a:endParaRPr sz="1200">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4" name="Shape 374"/>
        <p:cNvGrpSpPr/>
        <p:nvPr/>
      </p:nvGrpSpPr>
      <p:grpSpPr>
        <a:xfrm>
          <a:off x="0" y="0"/>
          <a:ext cx="0" cy="0"/>
          <a:chOff x="0" y="0"/>
          <a:chExt cx="0" cy="0"/>
        </a:xfrm>
      </p:grpSpPr>
      <p:sp>
        <p:nvSpPr>
          <p:cNvPr id="375" name="Google Shape;375;g8bbf12a0fa_0_30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6" name="Google Shape;376;g8bbf12a0fa_0_30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9700" marR="0" rtl="0" algn="l">
              <a:lnSpc>
                <a:spcPct val="100000"/>
              </a:lnSpc>
              <a:spcBef>
                <a:spcPts val="0"/>
              </a:spcBef>
              <a:spcAft>
                <a:spcPts val="0"/>
              </a:spcAft>
              <a:buClr>
                <a:srgbClr val="000000"/>
              </a:buClr>
              <a:buSzPts val="1400"/>
              <a:buFont typeface="Arial"/>
              <a:buNone/>
            </a:pPr>
            <a:r>
              <a:rPr b="1" lang="en-CA" sz="1100">
                <a:solidFill>
                  <a:srgbClr val="FFFFFF"/>
                </a:solidFill>
                <a:latin typeface="Source Sans Pro"/>
                <a:ea typeface="Source Sans Pro"/>
                <a:cs typeface="Source Sans Pro"/>
                <a:sym typeface="Source Sans Pro"/>
              </a:rPr>
              <a:t>Utility, Regulatory, and Government</a:t>
            </a:r>
            <a:endParaRPr b="1" i="0" sz="1100" u="none" cap="none" strike="noStrike">
              <a:solidFill>
                <a:srgbClr val="000000"/>
              </a:solidFill>
              <a:latin typeface="Arial"/>
              <a:ea typeface="Arial"/>
              <a:cs typeface="Arial"/>
              <a:sym typeface="Arial"/>
            </a:endParaRPr>
          </a:p>
          <a:p>
            <a:pPr indent="-317500" lvl="0" marL="457200" rtl="0" algn="l">
              <a:lnSpc>
                <a:spcPct val="100000"/>
              </a:lnSpc>
              <a:spcBef>
                <a:spcPts val="0"/>
              </a:spcBef>
              <a:spcAft>
                <a:spcPts val="0"/>
              </a:spcAft>
              <a:buSzPts val="1400"/>
              <a:buChar char="●"/>
            </a:pPr>
            <a:r>
              <a:rPr b="0" i="0" lang="en-CA" sz="1100" u="none" cap="none" strike="noStrike">
                <a:solidFill>
                  <a:srgbClr val="000000"/>
                </a:solidFill>
                <a:latin typeface="Arial"/>
                <a:ea typeface="Arial"/>
                <a:cs typeface="Arial"/>
                <a:sym typeface="Arial"/>
              </a:rPr>
              <a:t>AREA – a conglomerate of MEUs -&gt; Developing solar and wind projects -&gt; What can we learn from them, what can we share (in terms of resources, studies, etc.)</a:t>
            </a:r>
            <a:endParaRPr/>
          </a:p>
          <a:p>
            <a:pPr indent="-317500" lvl="0" marL="457200" rtl="0" algn="l">
              <a:lnSpc>
                <a:spcPct val="100000"/>
              </a:lnSpc>
              <a:spcBef>
                <a:spcPts val="0"/>
              </a:spcBef>
              <a:spcAft>
                <a:spcPts val="0"/>
              </a:spcAft>
              <a:buSzPts val="1400"/>
              <a:buChar char="●"/>
            </a:pPr>
            <a:r>
              <a:rPr b="0" i="0" lang="en-CA" sz="1100" u="none" cap="none" strike="noStrike">
                <a:solidFill>
                  <a:srgbClr val="000000"/>
                </a:solidFill>
                <a:latin typeface="Arial"/>
                <a:ea typeface="Arial"/>
                <a:cs typeface="Arial"/>
                <a:sym typeface="Arial"/>
              </a:rPr>
              <a:t>NS MEUs</a:t>
            </a:r>
            <a:endParaRPr/>
          </a:p>
          <a:p>
            <a:pPr indent="-317500" lvl="0" marL="457200" rtl="0" algn="l">
              <a:lnSpc>
                <a:spcPct val="100000"/>
              </a:lnSpc>
              <a:spcBef>
                <a:spcPts val="0"/>
              </a:spcBef>
              <a:spcAft>
                <a:spcPts val="0"/>
              </a:spcAft>
              <a:buSzPts val="1400"/>
              <a:buChar char="●"/>
            </a:pPr>
            <a:r>
              <a:rPr b="0" i="0" lang="en-CA" sz="1100" u="none" cap="none" strike="noStrike">
                <a:solidFill>
                  <a:srgbClr val="000000"/>
                </a:solidFill>
                <a:latin typeface="Arial"/>
                <a:ea typeface="Arial"/>
                <a:cs typeface="Arial"/>
                <a:sym typeface="Arial"/>
              </a:rPr>
              <a:t>ENS (Non profit energy utility) mandate to improve EE -&gt; how can we have them pilot concepts in TOB</a:t>
            </a:r>
            <a:endParaRPr/>
          </a:p>
          <a:p>
            <a:pPr indent="-317500" lvl="0" marL="457200" rtl="0" algn="l">
              <a:lnSpc>
                <a:spcPct val="100000"/>
              </a:lnSpc>
              <a:spcBef>
                <a:spcPts val="0"/>
              </a:spcBef>
              <a:spcAft>
                <a:spcPts val="0"/>
              </a:spcAft>
              <a:buSzPts val="1400"/>
              <a:buChar char="●"/>
            </a:pPr>
            <a:r>
              <a:rPr b="0" i="0" lang="en-CA" sz="1100" u="none" cap="none" strike="noStrike">
                <a:solidFill>
                  <a:srgbClr val="000000"/>
                </a:solidFill>
                <a:latin typeface="Arial"/>
                <a:ea typeface="Arial"/>
                <a:cs typeface="Arial"/>
                <a:sym typeface="Arial"/>
              </a:rPr>
              <a:t>NS DoEM  -&gt; Gate keepers of policy -&gt; how can we enable virtual net metering or a PPAs</a:t>
            </a:r>
            <a:endParaRPr/>
          </a:p>
          <a:p>
            <a:pPr indent="-317500" lvl="0" marL="457200" rtl="0" algn="l">
              <a:lnSpc>
                <a:spcPct val="100000"/>
              </a:lnSpc>
              <a:spcBef>
                <a:spcPts val="0"/>
              </a:spcBef>
              <a:spcAft>
                <a:spcPts val="0"/>
              </a:spcAft>
              <a:buSzPts val="1400"/>
              <a:buChar char="●"/>
            </a:pPr>
            <a:r>
              <a:rPr b="0" i="0" lang="en-CA" sz="1100" u="none" cap="none" strike="noStrike">
                <a:solidFill>
                  <a:srgbClr val="000000"/>
                </a:solidFill>
                <a:latin typeface="Arial"/>
                <a:ea typeface="Arial"/>
                <a:cs typeface="Arial"/>
                <a:sym typeface="Arial"/>
              </a:rPr>
              <a:t>NS Securities Commission - &gt; Lobby to support for changes to tax credits</a:t>
            </a:r>
            <a:endParaRPr/>
          </a:p>
          <a:p>
            <a:pPr indent="-317500" lvl="0" marL="457200" rtl="0" algn="l">
              <a:lnSpc>
                <a:spcPct val="100000"/>
              </a:lnSpc>
              <a:spcBef>
                <a:spcPts val="0"/>
              </a:spcBef>
              <a:spcAft>
                <a:spcPts val="0"/>
              </a:spcAft>
              <a:buSzPts val="1400"/>
              <a:buChar char="●"/>
            </a:pPr>
            <a:r>
              <a:rPr b="0" i="0" lang="en-CA" sz="1100" u="none" cap="none" strike="noStrike">
                <a:solidFill>
                  <a:srgbClr val="000000"/>
                </a:solidFill>
                <a:latin typeface="Arial"/>
                <a:ea typeface="Arial"/>
                <a:cs typeface="Arial"/>
                <a:sym typeface="Arial"/>
              </a:rPr>
              <a:t>NS Dept. of Finance - </a:t>
            </a:r>
            <a:endParaRPr/>
          </a:p>
          <a:p>
            <a:pPr indent="-317500" lvl="0" marL="457200" rtl="0" algn="l">
              <a:lnSpc>
                <a:spcPct val="100000"/>
              </a:lnSpc>
              <a:spcBef>
                <a:spcPts val="0"/>
              </a:spcBef>
              <a:spcAft>
                <a:spcPts val="0"/>
              </a:spcAft>
              <a:buSzPts val="1400"/>
              <a:buChar char="●"/>
            </a:pPr>
            <a:r>
              <a:rPr b="0" i="0" lang="en-CA" sz="1100" u="none" cap="none" strike="noStrike">
                <a:solidFill>
                  <a:srgbClr val="000000"/>
                </a:solidFill>
                <a:latin typeface="Arial"/>
                <a:ea typeface="Arial"/>
                <a:cs typeface="Arial"/>
                <a:sym typeface="Arial"/>
              </a:rPr>
              <a:t>MS Dept. of Envr</a:t>
            </a:r>
            <a:endParaRPr b="0" i="0" sz="1100" u="none" cap="none" strike="noStrike">
              <a:solidFill>
                <a:srgbClr val="000000"/>
              </a:solidFill>
              <a:latin typeface="Arial"/>
              <a:ea typeface="Arial"/>
              <a:cs typeface="Arial"/>
              <a:sym typeface="Arial"/>
            </a:endParaRPr>
          </a:p>
          <a:p>
            <a:pPr indent="-317500" lvl="0" marL="457200" rtl="0" algn="l">
              <a:lnSpc>
                <a:spcPct val="100000"/>
              </a:lnSpc>
              <a:spcBef>
                <a:spcPts val="0"/>
              </a:spcBef>
              <a:spcAft>
                <a:spcPts val="0"/>
              </a:spcAft>
              <a:buSzPts val="1400"/>
              <a:buChar char="●"/>
            </a:pPr>
            <a:r>
              <a:rPr b="0" i="0" lang="en-CA" sz="1100" u="none" cap="none" strike="noStrike">
                <a:solidFill>
                  <a:srgbClr val="000000"/>
                </a:solidFill>
                <a:latin typeface="Arial"/>
                <a:ea typeface="Arial"/>
                <a:cs typeface="Arial"/>
                <a:sym typeface="Arial"/>
              </a:rPr>
              <a:t>FCM</a:t>
            </a:r>
            <a:endParaRPr/>
          </a:p>
          <a:p>
            <a:pPr indent="-317500" lvl="0" marL="457200" rtl="0" algn="l">
              <a:lnSpc>
                <a:spcPct val="100000"/>
              </a:lnSpc>
              <a:spcBef>
                <a:spcPts val="0"/>
              </a:spcBef>
              <a:spcAft>
                <a:spcPts val="0"/>
              </a:spcAft>
              <a:buSzPts val="1400"/>
              <a:buChar char="●"/>
            </a:pPr>
            <a:r>
              <a:rPr b="0" i="0" lang="en-CA" sz="1100" u="none" cap="none" strike="noStrike">
                <a:solidFill>
                  <a:srgbClr val="000000"/>
                </a:solidFill>
                <a:latin typeface="Arial"/>
                <a:ea typeface="Arial"/>
                <a:cs typeface="Arial"/>
                <a:sym typeface="Arial"/>
              </a:rPr>
              <a:t>NRCan</a:t>
            </a:r>
            <a:endParaRPr/>
          </a:p>
          <a:p>
            <a:pPr indent="-317500" lvl="0" marL="457200" rtl="0" algn="l">
              <a:lnSpc>
                <a:spcPct val="100000"/>
              </a:lnSpc>
              <a:spcBef>
                <a:spcPts val="0"/>
              </a:spcBef>
              <a:spcAft>
                <a:spcPts val="0"/>
              </a:spcAft>
              <a:buSzPts val="1400"/>
              <a:buChar char="●"/>
            </a:pPr>
            <a:r>
              <a:rPr b="0" i="0" lang="en-CA" sz="1100" u="none" cap="none" strike="noStrike">
                <a:solidFill>
                  <a:srgbClr val="000000"/>
                </a:solidFill>
                <a:latin typeface="Arial"/>
                <a:ea typeface="Arial"/>
                <a:cs typeface="Arial"/>
                <a:sym typeface="Arial"/>
              </a:rPr>
              <a:t>Infra Can</a:t>
            </a:r>
            <a:endParaRPr/>
          </a:p>
          <a:p>
            <a:pPr indent="-317500" lvl="0" marL="457200" rtl="0" algn="l">
              <a:lnSpc>
                <a:spcPct val="100000"/>
              </a:lnSpc>
              <a:spcBef>
                <a:spcPts val="0"/>
              </a:spcBef>
              <a:spcAft>
                <a:spcPts val="0"/>
              </a:spcAft>
              <a:buSzPts val="1400"/>
              <a:buChar char="●"/>
            </a:pPr>
            <a:r>
              <a:rPr b="0" i="0" lang="en-CA" sz="1100" u="none" cap="none" strike="noStrike">
                <a:solidFill>
                  <a:srgbClr val="000000"/>
                </a:solidFill>
                <a:latin typeface="Arial"/>
                <a:ea typeface="Arial"/>
                <a:cs typeface="Arial"/>
                <a:sym typeface="Arial"/>
              </a:rPr>
              <a:t>Neighbouring munis</a:t>
            </a:r>
            <a:endParaRPr b="0" i="0" sz="1100" u="none" cap="none" strike="noStrike">
              <a:solidFill>
                <a:srgbClr val="000000"/>
              </a:solidFill>
              <a:latin typeface="Arial"/>
              <a:ea typeface="Arial"/>
              <a:cs typeface="Arial"/>
              <a:sym typeface="Arial"/>
            </a:endParaRPr>
          </a:p>
          <a:p>
            <a:pPr indent="-317500" lvl="0" marL="457200" rtl="0" algn="l">
              <a:lnSpc>
                <a:spcPct val="100000"/>
              </a:lnSpc>
              <a:spcBef>
                <a:spcPts val="0"/>
              </a:spcBef>
              <a:spcAft>
                <a:spcPts val="0"/>
              </a:spcAft>
              <a:buSzPts val="1400"/>
              <a:buChar char="●"/>
            </a:pPr>
            <a:r>
              <a:rPr b="0" i="0" lang="en-CA" sz="1100" u="none" cap="none" strike="noStrike">
                <a:solidFill>
                  <a:srgbClr val="000000"/>
                </a:solidFill>
                <a:latin typeface="Arial"/>
                <a:ea typeface="Arial"/>
                <a:cs typeface="Arial"/>
                <a:sym typeface="Arial"/>
              </a:rPr>
              <a:t>Our own government -&gt; Took the championing of a handful of dedicated council members and Leon de Vrede who started networking and creating a community push for a clean energy revolution on a local scale.</a:t>
            </a:r>
            <a:endParaRPr/>
          </a:p>
          <a:p>
            <a:pPr indent="0" lvl="0" marL="0" rtl="0" algn="l">
              <a:lnSpc>
                <a:spcPct val="100000"/>
              </a:lnSpc>
              <a:spcBef>
                <a:spcPts val="0"/>
              </a:spcBef>
              <a:spcAft>
                <a:spcPts val="0"/>
              </a:spcAft>
              <a:buSzPts val="1400"/>
              <a:buNone/>
            </a:pPr>
            <a:r>
              <a:t/>
            </a:r>
            <a:endParaRPr/>
          </a:p>
          <a:p>
            <a:pPr indent="0" lvl="0" marL="0" marR="0" rtl="0" algn="l">
              <a:lnSpc>
                <a:spcPct val="100000"/>
              </a:lnSpc>
              <a:spcBef>
                <a:spcPts val="0"/>
              </a:spcBef>
              <a:spcAft>
                <a:spcPts val="0"/>
              </a:spcAft>
              <a:buClr>
                <a:srgbClr val="000000"/>
              </a:buClr>
              <a:buSzPts val="1400"/>
              <a:buFont typeface="Arial"/>
              <a:buNone/>
            </a:pPr>
            <a:r>
              <a:rPr b="1" lang="en-CA" sz="1100">
                <a:solidFill>
                  <a:srgbClr val="FFFFFF"/>
                </a:solidFill>
                <a:latin typeface="Source Sans Pro"/>
                <a:ea typeface="Source Sans Pro"/>
                <a:cs typeface="Source Sans Pro"/>
                <a:sym typeface="Source Sans Pro"/>
              </a:rPr>
              <a:t>Financial Service Delivery:</a:t>
            </a:r>
            <a:endParaRPr/>
          </a:p>
          <a:p>
            <a:pPr indent="0" lvl="0" marL="0" marR="0" rtl="0" algn="l">
              <a:lnSpc>
                <a:spcPct val="100000"/>
              </a:lnSpc>
              <a:spcBef>
                <a:spcPts val="0"/>
              </a:spcBef>
              <a:spcAft>
                <a:spcPts val="0"/>
              </a:spcAft>
              <a:buClr>
                <a:srgbClr val="000000"/>
              </a:buClr>
              <a:buSzPts val="1400"/>
              <a:buFont typeface="Arial"/>
              <a:buNone/>
            </a:pPr>
            <a:r>
              <a:rPr lang="en-CA" sz="1100">
                <a:solidFill>
                  <a:srgbClr val="FFFFFF"/>
                </a:solidFill>
                <a:latin typeface="Source Sans Pro"/>
                <a:ea typeface="Source Sans Pro"/>
                <a:cs typeface="Source Sans Pro"/>
                <a:sym typeface="Source Sans Pro"/>
              </a:rPr>
              <a:t>SVX – Stock exchange for triple bottom line offerings</a:t>
            </a:r>
            <a:endParaRPr/>
          </a:p>
          <a:p>
            <a:pPr indent="0" lvl="0" marL="0" marR="0" rtl="0" algn="l">
              <a:lnSpc>
                <a:spcPct val="100000"/>
              </a:lnSpc>
              <a:spcBef>
                <a:spcPts val="0"/>
              </a:spcBef>
              <a:spcAft>
                <a:spcPts val="0"/>
              </a:spcAft>
              <a:buClr>
                <a:srgbClr val="000000"/>
              </a:buClr>
              <a:buSzPts val="1400"/>
              <a:buFont typeface="Arial"/>
              <a:buNone/>
            </a:pPr>
            <a:r>
              <a:rPr b="0" i="0" lang="en-CA" sz="1100" u="none" cap="none" strike="noStrike">
                <a:solidFill>
                  <a:srgbClr val="000000"/>
                </a:solidFill>
                <a:latin typeface="Arial"/>
                <a:ea typeface="Arial"/>
                <a:cs typeface="Arial"/>
                <a:sym typeface="Arial"/>
              </a:rPr>
              <a:t>Tapestry Community Capital or Co-Power-&gt; Back end and front end support</a:t>
            </a:r>
            <a:endParaRPr/>
          </a:p>
          <a:p>
            <a:pPr indent="0" lvl="0" marL="0" marR="0" rtl="0" algn="l">
              <a:lnSpc>
                <a:spcPct val="100000"/>
              </a:lnSpc>
              <a:spcBef>
                <a:spcPts val="0"/>
              </a:spcBef>
              <a:spcAft>
                <a:spcPts val="0"/>
              </a:spcAft>
              <a:buClr>
                <a:srgbClr val="000000"/>
              </a:buClr>
              <a:buSzPts val="1400"/>
              <a:buFont typeface="Arial"/>
              <a:buNone/>
            </a:pPr>
            <a:r>
              <a:rPr b="0" i="0" lang="en-CA" sz="1100" u="none" cap="none" strike="noStrike">
                <a:solidFill>
                  <a:srgbClr val="000000"/>
                </a:solidFill>
                <a:latin typeface="Arial"/>
                <a:ea typeface="Arial"/>
                <a:cs typeface="Arial"/>
                <a:sym typeface="Arial"/>
              </a:rPr>
              <a:t>Vancity / Verge Capital / MaRS -&gt; Share resources (and investors!) </a:t>
            </a:r>
            <a:endParaRPr sz="1100">
              <a:solidFill>
                <a:srgbClr val="FFFFFF"/>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400"/>
              <a:buFont typeface="Arial"/>
              <a:buNone/>
            </a:pPr>
            <a:r>
              <a:t/>
            </a:r>
            <a:endParaRPr b="0" i="0" sz="1100" u="none" cap="none" strike="noStrike">
              <a:solidFill>
                <a:srgbClr val="000000"/>
              </a:solidFill>
              <a:latin typeface="Arial"/>
              <a:ea typeface="Arial"/>
              <a:cs typeface="Arial"/>
              <a:sym typeface="Arial"/>
            </a:endParaRPr>
          </a:p>
          <a:p>
            <a:pPr indent="0" lvl="0" marL="0" rtl="0" algn="l">
              <a:lnSpc>
                <a:spcPct val="100000"/>
              </a:lnSpc>
              <a:spcBef>
                <a:spcPts val="0"/>
              </a:spcBef>
              <a:spcAft>
                <a:spcPts val="0"/>
              </a:spcAft>
              <a:buSzPts val="1400"/>
              <a:buNone/>
            </a:pPr>
            <a:r>
              <a:rPr b="1" lang="en-CA"/>
              <a:t>Trailblazers:  </a:t>
            </a:r>
            <a:endParaRPr/>
          </a:p>
          <a:p>
            <a:pPr indent="-317500" lvl="2" marL="1371600" marR="0" rtl="0" algn="l">
              <a:lnSpc>
                <a:spcPct val="100000"/>
              </a:lnSpc>
              <a:spcBef>
                <a:spcPts val="0"/>
              </a:spcBef>
              <a:spcAft>
                <a:spcPts val="0"/>
              </a:spcAft>
              <a:buClr>
                <a:srgbClr val="000000"/>
              </a:buClr>
              <a:buSzPts val="1400"/>
              <a:buFont typeface="Arial"/>
              <a:buChar char="■"/>
            </a:pPr>
            <a:r>
              <a:rPr b="0" i="0" lang="en-CA" sz="1100" u="none" cap="none" strike="noStrike">
                <a:solidFill>
                  <a:srgbClr val="000000"/>
                </a:solidFill>
                <a:latin typeface="Arial"/>
                <a:ea typeface="Arial"/>
                <a:cs typeface="Arial"/>
                <a:sym typeface="Arial"/>
              </a:rPr>
              <a:t>New Dawn -&gt; a charitable org turned CEDIF parent company – What can we learn from them, what can we hand off (grow their business and ours).  </a:t>
            </a:r>
            <a:endParaRPr/>
          </a:p>
          <a:p>
            <a:pPr indent="-317500" lvl="2" marL="1371600" marR="0" rtl="0" algn="l">
              <a:lnSpc>
                <a:spcPct val="100000"/>
              </a:lnSpc>
              <a:spcBef>
                <a:spcPts val="0"/>
              </a:spcBef>
              <a:spcAft>
                <a:spcPts val="0"/>
              </a:spcAft>
              <a:buClr>
                <a:srgbClr val="000000"/>
              </a:buClr>
              <a:buSzPts val="1400"/>
              <a:buFont typeface="Arial"/>
              <a:buChar char="■"/>
            </a:pPr>
            <a:r>
              <a:rPr b="0" i="0" lang="en-CA" sz="1100" u="none" cap="none" strike="noStrike">
                <a:solidFill>
                  <a:srgbClr val="000000"/>
                </a:solidFill>
                <a:latin typeface="Arial"/>
                <a:ea typeface="Arial"/>
                <a:cs typeface="Arial"/>
                <a:sym typeface="Arial"/>
              </a:rPr>
              <a:t>Innovation in technology: Comprehensive vendor database – flagging stand out technologies, discussing with partners (opportunities to pilot?  Use ToB as a testbed for innovation).</a:t>
            </a:r>
            <a:endParaRPr/>
          </a:p>
          <a:p>
            <a:pPr indent="0" lvl="0" marL="0" marR="0" rtl="0" algn="l">
              <a:lnSpc>
                <a:spcPct val="100000"/>
              </a:lnSpc>
              <a:spcBef>
                <a:spcPts val="0"/>
              </a:spcBef>
              <a:spcAft>
                <a:spcPts val="0"/>
              </a:spcAft>
              <a:buClr>
                <a:srgbClr val="000000"/>
              </a:buClr>
              <a:buSzPts val="1400"/>
              <a:buFont typeface="Arial"/>
              <a:buNone/>
            </a:pPr>
            <a:r>
              <a:rPr lang="en-CA" sz="1100">
                <a:solidFill>
                  <a:srgbClr val="FFFFFF"/>
                </a:solidFill>
                <a:latin typeface="Source Sans Pro"/>
                <a:ea typeface="Source Sans Pro"/>
                <a:cs typeface="Source Sans Pro"/>
                <a:sym typeface="Source Sans Pro"/>
              </a:rPr>
              <a:t>Local Climate Banks - </a:t>
            </a:r>
            <a:r>
              <a:rPr b="0" i="0" lang="en-CA" sz="1100" u="none" cap="none" strike="noStrike">
                <a:solidFill>
                  <a:srgbClr val="000000"/>
                </a:solidFill>
                <a:latin typeface="Arial"/>
                <a:ea typeface="Arial"/>
                <a:cs typeface="Arial"/>
                <a:sym typeface="Arial"/>
              </a:rPr>
              <a:t> Is a global network of community-based financing entities</a:t>
            </a:r>
            <a:endParaRPr/>
          </a:p>
          <a:p>
            <a:pPr indent="-317500" lvl="2" marL="1371600" rtl="0" algn="l">
              <a:lnSpc>
                <a:spcPct val="100000"/>
              </a:lnSpc>
              <a:spcBef>
                <a:spcPts val="0"/>
              </a:spcBef>
              <a:spcAft>
                <a:spcPts val="0"/>
              </a:spcAft>
              <a:buSzPts val="1400"/>
              <a:buChar char="■"/>
            </a:pPr>
            <a:r>
              <a:rPr b="0" i="0" lang="en-CA" sz="1100" u="none" cap="none" strike="noStrike">
                <a:solidFill>
                  <a:srgbClr val="000000"/>
                </a:solidFill>
                <a:latin typeface="Arial"/>
                <a:ea typeface="Arial"/>
                <a:cs typeface="Arial"/>
                <a:sym typeface="Arial"/>
              </a:rPr>
              <a:t>Current projects: Kenya and Guelph, ON </a:t>
            </a:r>
            <a:endParaRPr/>
          </a:p>
          <a:p>
            <a:pPr indent="-317500" lvl="2" marL="1371600" rtl="0" algn="l">
              <a:lnSpc>
                <a:spcPct val="100000"/>
              </a:lnSpc>
              <a:spcBef>
                <a:spcPts val="0"/>
              </a:spcBef>
              <a:spcAft>
                <a:spcPts val="0"/>
              </a:spcAft>
              <a:buSzPts val="1400"/>
              <a:buChar char="■"/>
            </a:pPr>
            <a:r>
              <a:rPr b="0" i="0" lang="en-CA" sz="1100" u="none" cap="none" strike="noStrike">
                <a:solidFill>
                  <a:srgbClr val="000000"/>
                </a:solidFill>
                <a:latin typeface="Arial"/>
                <a:ea typeface="Arial"/>
                <a:cs typeface="Arial"/>
                <a:sym typeface="Arial"/>
              </a:rPr>
              <a:t>- Local “banks”, operating within confines of jurisdiction, whose mandate is to raise community investments while benefiting from a  supporting  global network</a:t>
            </a:r>
            <a:endParaRPr/>
          </a:p>
          <a:p>
            <a:pPr indent="-317500" lvl="2" marL="1371600" rtl="0" algn="l">
              <a:lnSpc>
                <a:spcPct val="100000"/>
              </a:lnSpc>
              <a:spcBef>
                <a:spcPts val="0"/>
              </a:spcBef>
              <a:spcAft>
                <a:spcPts val="0"/>
              </a:spcAft>
              <a:buSzPts val="1400"/>
              <a:buChar char="■"/>
            </a:pPr>
            <a:r>
              <a:rPr b="0" i="0" lang="en-CA" sz="1100" u="none" cap="none" strike="noStrike">
                <a:solidFill>
                  <a:srgbClr val="000000"/>
                </a:solidFill>
                <a:latin typeface="Arial"/>
                <a:ea typeface="Arial"/>
                <a:cs typeface="Arial"/>
                <a:sym typeface="Arial"/>
              </a:rPr>
              <a:t>Glocal:  Tapping international shared and open resources - using local tools (i.e CEDIF)</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sz="1100" u="sng">
              <a:solidFill>
                <a:srgbClr val="FFFFFF"/>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400"/>
              <a:buFont typeface="Arial"/>
              <a:buNone/>
            </a:pPr>
            <a:r>
              <a:rPr b="0" lang="en-CA" sz="1100" u="sng">
                <a:solidFill>
                  <a:srgbClr val="FFFFFF"/>
                </a:solidFill>
                <a:latin typeface="Source Sans Pro"/>
                <a:ea typeface="Source Sans Pro"/>
                <a:cs typeface="Source Sans Pro"/>
                <a:sym typeface="Source Sans Pro"/>
              </a:rPr>
              <a:t>Community</a:t>
            </a:r>
            <a:r>
              <a:rPr b="0" lang="en-CA" sz="1100">
                <a:solidFill>
                  <a:srgbClr val="FFFFFF"/>
                </a:solidFill>
                <a:latin typeface="Source Sans Pro"/>
                <a:ea typeface="Source Sans Pro"/>
                <a:cs typeface="Source Sans Pro"/>
                <a:sym typeface="Source Sans Pro"/>
              </a:rPr>
              <a:t> - Interested in investing? What turn-key value propositions work,</a:t>
            </a:r>
            <a:endParaRPr/>
          </a:p>
          <a:p>
            <a:pPr indent="0" lvl="0" marL="0" marR="0" rtl="0" algn="l">
              <a:lnSpc>
                <a:spcPct val="100000"/>
              </a:lnSpc>
              <a:spcBef>
                <a:spcPts val="0"/>
              </a:spcBef>
              <a:spcAft>
                <a:spcPts val="0"/>
              </a:spcAft>
              <a:buClr>
                <a:srgbClr val="000000"/>
              </a:buClr>
              <a:buSzPts val="1400"/>
              <a:buFont typeface="Arial"/>
              <a:buNone/>
            </a:pPr>
            <a:r>
              <a:rPr b="0" lang="en-CA" sz="1100" u="sng">
                <a:solidFill>
                  <a:srgbClr val="FFFFFF"/>
                </a:solidFill>
                <a:latin typeface="Source Sans Pro"/>
                <a:ea typeface="Source Sans Pro"/>
                <a:cs typeface="Source Sans Pro"/>
                <a:sym typeface="Source Sans Pro"/>
              </a:rPr>
              <a:t>Property owners </a:t>
            </a:r>
            <a:r>
              <a:rPr b="0" lang="en-CA" sz="1100">
                <a:solidFill>
                  <a:srgbClr val="FFFFFF"/>
                </a:solidFill>
                <a:latin typeface="Source Sans Pro"/>
                <a:ea typeface="Source Sans Pro"/>
                <a:cs typeface="Source Sans Pro"/>
                <a:sym typeface="Source Sans Pro"/>
              </a:rPr>
              <a:t>– What works for them, what doesn’t </a:t>
            </a:r>
            <a:endParaRPr/>
          </a:p>
          <a:p>
            <a:pPr indent="0" lvl="0" marL="0" marR="0" rtl="0" algn="l">
              <a:lnSpc>
                <a:spcPct val="100000"/>
              </a:lnSpc>
              <a:spcBef>
                <a:spcPts val="0"/>
              </a:spcBef>
              <a:spcAft>
                <a:spcPts val="0"/>
              </a:spcAft>
              <a:buClr>
                <a:srgbClr val="000000"/>
              </a:buClr>
              <a:buSzPts val="1400"/>
              <a:buFont typeface="Arial"/>
              <a:buNone/>
            </a:pPr>
            <a:r>
              <a:rPr b="0" lang="en-CA" sz="1100" u="sng">
                <a:solidFill>
                  <a:srgbClr val="FFFFFF"/>
                </a:solidFill>
                <a:latin typeface="Source Sans Pro"/>
                <a:ea typeface="Source Sans Pro"/>
                <a:cs typeface="Source Sans Pro"/>
                <a:sym typeface="Source Sans Pro"/>
              </a:rPr>
              <a:t>Indigenous groups </a:t>
            </a:r>
            <a:r>
              <a:rPr b="0" lang="en-CA" sz="1100">
                <a:solidFill>
                  <a:srgbClr val="FFFFFF"/>
                </a:solidFill>
                <a:latin typeface="Source Sans Pro"/>
                <a:ea typeface="Source Sans Pro"/>
                <a:cs typeface="Source Sans Pro"/>
                <a:sym typeface="Source Sans Pro"/>
              </a:rPr>
              <a:t>– There's so much to learn form indigenous groups.   From sharing, to respect, to building community. These values can, and should be explored early on when developing any system, be it financial, technical, educational.</a:t>
            </a:r>
            <a:endParaRPr/>
          </a:p>
          <a:p>
            <a:pPr indent="0" lvl="0" marL="0" marR="0" rtl="0" algn="l">
              <a:lnSpc>
                <a:spcPct val="100000"/>
              </a:lnSpc>
              <a:spcBef>
                <a:spcPts val="0"/>
              </a:spcBef>
              <a:spcAft>
                <a:spcPts val="0"/>
              </a:spcAft>
              <a:buClr>
                <a:srgbClr val="000000"/>
              </a:buClr>
              <a:buSzPts val="1400"/>
              <a:buFont typeface="Arial"/>
              <a:buNone/>
            </a:pPr>
            <a:r>
              <a:t/>
            </a:r>
            <a:endParaRPr/>
          </a:p>
          <a:p>
            <a:pPr indent="0" lvl="0" marL="0" marR="0" rtl="0" algn="l">
              <a:lnSpc>
                <a:spcPct val="100000"/>
              </a:lnSpc>
              <a:spcBef>
                <a:spcPts val="0"/>
              </a:spcBef>
              <a:spcAft>
                <a:spcPts val="0"/>
              </a:spcAft>
              <a:buClr>
                <a:srgbClr val="000000"/>
              </a:buClr>
              <a:buSzPts val="1400"/>
              <a:buFont typeface="Arial"/>
              <a:buNone/>
            </a:pPr>
            <a:r>
              <a:rPr lang="en-CA"/>
              <a:t>Obviously, we’re just scratching the service here, but the takeaway is that there are groups willing to support great causes - just a matter of getting that snow ball started.  The more participants, the more resilient an investment system becomes. And by exploring all options, you be able to decipher what works and what doesn’t for your specific needs.</a:t>
            </a:r>
            <a:endParaRPr/>
          </a:p>
          <a:p>
            <a:pPr indent="0" lvl="0" marL="0" marR="0" rtl="0" algn="l">
              <a:lnSpc>
                <a:spcPct val="100000"/>
              </a:lnSpc>
              <a:spcBef>
                <a:spcPts val="0"/>
              </a:spcBef>
              <a:spcAft>
                <a:spcPts val="0"/>
              </a:spcAft>
              <a:buClr>
                <a:srgbClr val="000000"/>
              </a:buClr>
              <a:buSzPts val="1400"/>
              <a:buFont typeface="Arial"/>
              <a:buNone/>
            </a:pPr>
            <a:r>
              <a:t/>
            </a:r>
            <a:endParaRPr/>
          </a:p>
          <a:p>
            <a:pPr indent="0" lvl="0" marL="0" marR="0" rtl="0" algn="l">
              <a:lnSpc>
                <a:spcPct val="100000"/>
              </a:lnSpc>
              <a:spcBef>
                <a:spcPts val="0"/>
              </a:spcBef>
              <a:spcAft>
                <a:spcPts val="0"/>
              </a:spcAft>
              <a:buClr>
                <a:srgbClr val="000000"/>
              </a:buClr>
              <a:buSzPts val="1400"/>
              <a:buFont typeface="Arial"/>
              <a:buNone/>
            </a:pPr>
            <a:br>
              <a:rPr lang="en-CA"/>
            </a:br>
            <a:r>
              <a:rPr lang="en-CA"/>
              <a:t>That great thing about this emerging investment realm is that everyone is willing to help one another – often missing in more traditional forms (stock exchange) of financing. Because the project need and solution are more important than the $ bottom line for all our partners.</a:t>
            </a:r>
            <a:endParaRPr/>
          </a:p>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1" name="Shape 391"/>
        <p:cNvGrpSpPr/>
        <p:nvPr/>
      </p:nvGrpSpPr>
      <p:grpSpPr>
        <a:xfrm>
          <a:off x="0" y="0"/>
          <a:ext cx="0" cy="0"/>
          <a:chOff x="0" y="0"/>
          <a:chExt cx="0" cy="0"/>
        </a:xfrm>
      </p:grpSpPr>
      <p:sp>
        <p:nvSpPr>
          <p:cNvPr id="392" name="Google Shape;392;g8bbf12a0fa_0_3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3" name="Google Shape;393;g8bbf12a0fa_0_3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CA" sz="2400" u="none" cap="none" strike="noStrike">
                <a:solidFill>
                  <a:schemeClr val="accent3"/>
                </a:solidFill>
                <a:latin typeface="Source Sans Pro"/>
                <a:ea typeface="Source Sans Pro"/>
                <a:cs typeface="Source Sans Pro"/>
                <a:sym typeface="Source Sans Pro"/>
              </a:rPr>
              <a:t>Stress the importance of marketing here:</a:t>
            </a:r>
            <a:endParaRPr/>
          </a:p>
          <a:p>
            <a:pPr indent="0" lvl="0" marL="0" marR="0" rtl="0" algn="l">
              <a:lnSpc>
                <a:spcPct val="100000"/>
              </a:lnSpc>
              <a:spcBef>
                <a:spcPts val="0"/>
              </a:spcBef>
              <a:spcAft>
                <a:spcPts val="0"/>
              </a:spcAft>
              <a:buClr>
                <a:srgbClr val="000000"/>
              </a:buClr>
              <a:buSzPts val="1400"/>
              <a:buFont typeface="Arial"/>
              <a:buNone/>
            </a:pPr>
            <a:r>
              <a:rPr b="0" i="0" lang="en-CA" sz="2400" u="none" cap="none" strike="noStrike">
                <a:solidFill>
                  <a:schemeClr val="accent3"/>
                </a:solidFill>
                <a:latin typeface="Source Sans Pro"/>
                <a:ea typeface="Source Sans Pro"/>
                <a:cs typeface="Source Sans Pro"/>
                <a:sym typeface="Source Sans Pro"/>
              </a:rPr>
              <a:t>It’s not shady sales, it’s pitching your offering with passion – </a:t>
            </a:r>
            <a:r>
              <a:rPr lang="en-CA" sz="2400">
                <a:solidFill>
                  <a:schemeClr val="lt1"/>
                </a:solidFill>
                <a:latin typeface="Avenir"/>
                <a:ea typeface="Avenir"/>
                <a:cs typeface="Avenir"/>
                <a:sym typeface="Avenir"/>
              </a:rPr>
              <a:t>You need to paint A VIBRANT PICTURE OF YOUR PROJECT</a:t>
            </a:r>
            <a:endParaRPr/>
          </a:p>
          <a:p>
            <a:pPr indent="0" lvl="0" marL="0" marR="0" rtl="0" algn="l">
              <a:lnSpc>
                <a:spcPct val="100000"/>
              </a:lnSpc>
              <a:spcBef>
                <a:spcPts val="0"/>
              </a:spcBef>
              <a:spcAft>
                <a:spcPts val="0"/>
              </a:spcAft>
              <a:buClr>
                <a:srgbClr val="000000"/>
              </a:buClr>
              <a:buSzPts val="1400"/>
              <a:buFont typeface="Arial"/>
              <a:buNone/>
            </a:pPr>
            <a:r>
              <a:rPr lang="en-CA" sz="2400">
                <a:solidFill>
                  <a:schemeClr val="lt1"/>
                </a:solidFill>
                <a:latin typeface="Avenir"/>
                <a:ea typeface="Avenir"/>
                <a:cs typeface="Avenir"/>
                <a:sym typeface="Avenir"/>
              </a:rPr>
              <a:t>	</a:t>
            </a:r>
            <a:r>
              <a:rPr lang="en-CA" sz="4000">
                <a:solidFill>
                  <a:schemeClr val="lt1"/>
                </a:solidFill>
                <a:latin typeface="Avenir"/>
                <a:ea typeface="Avenir"/>
                <a:cs typeface="Avenir"/>
                <a:sym typeface="Avenir"/>
              </a:rPr>
              <a:t>What would inspire someone to invest in your project?</a:t>
            </a:r>
            <a:endParaRPr/>
          </a:p>
          <a:p>
            <a:pPr indent="0" lvl="1" marL="415925" rtl="0" algn="l">
              <a:lnSpc>
                <a:spcPct val="100000"/>
              </a:lnSpc>
              <a:spcBef>
                <a:spcPts val="0"/>
              </a:spcBef>
              <a:spcAft>
                <a:spcPts val="0"/>
              </a:spcAft>
              <a:buSzPts val="5400"/>
              <a:buNone/>
            </a:pPr>
            <a:r>
              <a:rPr lang="en-CA" sz="3600">
                <a:solidFill>
                  <a:schemeClr val="lt1"/>
                </a:solidFill>
                <a:latin typeface="Avenir"/>
                <a:ea typeface="Avenir"/>
                <a:cs typeface="Avenir"/>
                <a:sym typeface="Avenir"/>
              </a:rPr>
              <a:t>	Elevator Pitch - verbal</a:t>
            </a:r>
            <a:endParaRPr/>
          </a:p>
          <a:p>
            <a:pPr indent="0" lvl="1" marL="415925" rtl="0" algn="l">
              <a:lnSpc>
                <a:spcPct val="100000"/>
              </a:lnSpc>
              <a:spcBef>
                <a:spcPts val="1800"/>
              </a:spcBef>
              <a:spcAft>
                <a:spcPts val="0"/>
              </a:spcAft>
              <a:buSzPts val="5400"/>
              <a:buNone/>
            </a:pPr>
            <a:r>
              <a:rPr lang="en-CA" sz="3600">
                <a:solidFill>
                  <a:schemeClr val="lt1"/>
                </a:solidFill>
                <a:latin typeface="Avenir"/>
                <a:ea typeface="Avenir"/>
                <a:cs typeface="Avenir"/>
                <a:sym typeface="Avenir"/>
              </a:rPr>
              <a:t>	Communication Tools for information and follow-up</a:t>
            </a:r>
            <a:endParaRPr/>
          </a:p>
          <a:p>
            <a:pPr indent="0" lvl="0" marL="0" marR="0" rtl="0" algn="l">
              <a:lnSpc>
                <a:spcPct val="100000"/>
              </a:lnSpc>
              <a:spcBef>
                <a:spcPts val="1800"/>
              </a:spcBef>
              <a:spcAft>
                <a:spcPts val="0"/>
              </a:spcAft>
              <a:buClr>
                <a:srgbClr val="000000"/>
              </a:buClr>
              <a:buSzPts val="1400"/>
              <a:buFont typeface="Arial"/>
              <a:buNone/>
            </a:pPr>
            <a:r>
              <a:t/>
            </a:r>
            <a:endParaRPr b="0" i="0" sz="2400" u="none" cap="none" strike="noStrike">
              <a:solidFill>
                <a:schemeClr val="accent3"/>
              </a:solidFill>
              <a:latin typeface="Source Sans Pro"/>
              <a:ea typeface="Source Sans Pro"/>
              <a:cs typeface="Source Sans Pro"/>
              <a:sym typeface="Source Sans Pro"/>
            </a:endParaRPr>
          </a:p>
          <a:p>
            <a:pPr indent="-666750" lvl="0" marL="682625" rtl="0" algn="l">
              <a:lnSpc>
                <a:spcPct val="100000"/>
              </a:lnSpc>
              <a:spcBef>
                <a:spcPts val="0"/>
              </a:spcBef>
              <a:spcAft>
                <a:spcPts val="0"/>
              </a:spcAft>
              <a:buSzPts val="3600"/>
              <a:buChar char="•"/>
            </a:pPr>
            <a:r>
              <a:rPr b="0" i="0" lang="en-CA" sz="2400" u="none" cap="none" strike="noStrike">
                <a:solidFill>
                  <a:schemeClr val="accent3"/>
                </a:solidFill>
                <a:latin typeface="Source Sans Pro"/>
                <a:ea typeface="Source Sans Pro"/>
                <a:cs typeface="Source Sans Pro"/>
                <a:sym typeface="Source Sans Pro"/>
              </a:rPr>
              <a:t>Really spend time on your elevator pitch -&gt; people you begin to pitch to their networks, with their own personal and passionate spin -&gt; </a:t>
            </a:r>
            <a:r>
              <a:rPr b="0" i="0" lang="en-CA" sz="2400" u="none" cap="none" strike="noStrike">
                <a:solidFill>
                  <a:schemeClr val="lt1"/>
                </a:solidFill>
                <a:latin typeface="Avenir"/>
                <a:ea typeface="Avenir"/>
                <a:cs typeface="Avenir"/>
                <a:sym typeface="Avenir"/>
              </a:rPr>
              <a:t>If you let your passion show, money will flow!</a:t>
            </a:r>
            <a:endParaRPr b="0" i="0" sz="2400" u="none" cap="none" strike="noStrike">
              <a:solidFill>
                <a:schemeClr val="accent3"/>
              </a:solidFill>
              <a:latin typeface="Source Sans Pro"/>
              <a:ea typeface="Source Sans Pro"/>
              <a:cs typeface="Source Sans Pro"/>
              <a:sym typeface="Source Sans Pro"/>
            </a:endParaRPr>
          </a:p>
          <a:p>
            <a:pPr indent="-666750" lvl="0" marL="682625" rtl="0" algn="l">
              <a:lnSpc>
                <a:spcPct val="100000"/>
              </a:lnSpc>
              <a:spcBef>
                <a:spcPts val="1800"/>
              </a:spcBef>
              <a:spcAft>
                <a:spcPts val="0"/>
              </a:spcAft>
              <a:buSzPts val="3600"/>
              <a:buChar char="•"/>
            </a:pPr>
            <a:r>
              <a:rPr lang="en-CA" sz="2400">
                <a:solidFill>
                  <a:schemeClr val="lt1"/>
                </a:solidFill>
                <a:latin typeface="Avenir"/>
                <a:ea typeface="Avenir"/>
                <a:cs typeface="Avenir"/>
                <a:sym typeface="Avenir"/>
              </a:rPr>
              <a:t>What is the big potential of your business?</a:t>
            </a:r>
            <a:endParaRPr/>
          </a:p>
          <a:p>
            <a:pPr indent="-666750" lvl="0" marL="682625" rtl="0" algn="l">
              <a:lnSpc>
                <a:spcPct val="100000"/>
              </a:lnSpc>
              <a:spcBef>
                <a:spcPts val="1800"/>
              </a:spcBef>
              <a:spcAft>
                <a:spcPts val="0"/>
              </a:spcAft>
              <a:buSzPts val="3600"/>
              <a:buChar char="•"/>
            </a:pPr>
            <a:r>
              <a:rPr lang="en-CA" sz="2400">
                <a:solidFill>
                  <a:schemeClr val="lt1"/>
                </a:solidFill>
                <a:latin typeface="Avenir"/>
                <a:ea typeface="Avenir"/>
                <a:cs typeface="Avenir"/>
                <a:sym typeface="Avenir"/>
              </a:rPr>
              <a:t>What are your potential investors interested in?</a:t>
            </a:r>
            <a:endParaRPr/>
          </a:p>
          <a:p>
            <a:pPr indent="-666750" lvl="0" marL="682625" rtl="0" algn="l">
              <a:lnSpc>
                <a:spcPct val="100000"/>
              </a:lnSpc>
              <a:spcBef>
                <a:spcPts val="1800"/>
              </a:spcBef>
              <a:spcAft>
                <a:spcPts val="0"/>
              </a:spcAft>
              <a:buSzPts val="3600"/>
              <a:buChar char="•"/>
            </a:pPr>
            <a:r>
              <a:rPr lang="en-CA" sz="2400">
                <a:solidFill>
                  <a:schemeClr val="lt1"/>
                </a:solidFill>
                <a:latin typeface="Avenir"/>
                <a:ea typeface="Avenir"/>
                <a:cs typeface="Avenir"/>
                <a:sym typeface="Avenir"/>
              </a:rPr>
              <a:t>What will make them care?</a:t>
            </a:r>
            <a:endParaRPr/>
          </a:p>
          <a:p>
            <a:pPr indent="-666750" lvl="0" marL="682625" rtl="0" algn="l">
              <a:lnSpc>
                <a:spcPct val="100000"/>
              </a:lnSpc>
              <a:spcBef>
                <a:spcPts val="1800"/>
              </a:spcBef>
              <a:spcAft>
                <a:spcPts val="0"/>
              </a:spcAft>
              <a:buSzPts val="3600"/>
              <a:buChar char="•"/>
            </a:pPr>
            <a:r>
              <a:rPr lang="en-CA" sz="2400">
                <a:solidFill>
                  <a:schemeClr val="lt1"/>
                </a:solidFill>
                <a:latin typeface="Avenir"/>
                <a:ea typeface="Avenir"/>
                <a:cs typeface="Avenir"/>
                <a:sym typeface="Avenir"/>
              </a:rPr>
              <a:t>What’s in it for them?</a:t>
            </a:r>
            <a:endParaRPr/>
          </a:p>
          <a:p>
            <a:pPr indent="-438150" lvl="0" marL="682625" rtl="0" algn="l">
              <a:lnSpc>
                <a:spcPct val="100000"/>
              </a:lnSpc>
              <a:spcBef>
                <a:spcPts val="1800"/>
              </a:spcBef>
              <a:spcAft>
                <a:spcPts val="0"/>
              </a:spcAft>
              <a:buSzPts val="3600"/>
              <a:buNone/>
            </a:pPr>
            <a:r>
              <a:t/>
            </a:r>
            <a:endParaRPr b="0" i="0" sz="2400" u="none" cap="none" strike="noStrike">
              <a:solidFill>
                <a:schemeClr val="lt1"/>
              </a:solidFill>
              <a:latin typeface="Avenir"/>
              <a:ea typeface="Avenir"/>
              <a:cs typeface="Avenir"/>
              <a:sym typeface="Avenir"/>
            </a:endParaRPr>
          </a:p>
          <a:p>
            <a:pPr indent="-666750" lvl="0" marL="682625" rtl="0" algn="l">
              <a:lnSpc>
                <a:spcPct val="100000"/>
              </a:lnSpc>
              <a:spcBef>
                <a:spcPts val="1800"/>
              </a:spcBef>
              <a:spcAft>
                <a:spcPts val="0"/>
              </a:spcAft>
              <a:buSzPts val="3600"/>
              <a:buChar char="•"/>
            </a:pPr>
            <a:r>
              <a:rPr lang="en-CA" sz="2400">
                <a:solidFill>
                  <a:schemeClr val="lt1"/>
                </a:solidFill>
                <a:latin typeface="Avenir"/>
                <a:ea typeface="Avenir"/>
                <a:cs typeface="Avenir"/>
                <a:sym typeface="Avenir"/>
              </a:rPr>
              <a:t>Be consistent</a:t>
            </a:r>
            <a:endParaRPr/>
          </a:p>
          <a:p>
            <a:pPr indent="-666750" lvl="0" marL="682625" rtl="0" algn="l">
              <a:lnSpc>
                <a:spcPct val="100000"/>
              </a:lnSpc>
              <a:spcBef>
                <a:spcPts val="1800"/>
              </a:spcBef>
              <a:spcAft>
                <a:spcPts val="0"/>
              </a:spcAft>
              <a:buSzPts val="3600"/>
              <a:buChar char="•"/>
            </a:pPr>
            <a:r>
              <a:rPr lang="en-CA" sz="2400">
                <a:solidFill>
                  <a:schemeClr val="lt1"/>
                </a:solidFill>
                <a:latin typeface="Avenir"/>
                <a:ea typeface="Avenir"/>
                <a:cs typeface="Avenir"/>
                <a:sym typeface="Avenir"/>
              </a:rPr>
              <a:t>Be authentic</a:t>
            </a:r>
            <a:endParaRPr/>
          </a:p>
          <a:p>
            <a:pPr indent="-666750" lvl="0" marL="682625" rtl="0" algn="l">
              <a:lnSpc>
                <a:spcPct val="100000"/>
              </a:lnSpc>
              <a:spcBef>
                <a:spcPts val="1800"/>
              </a:spcBef>
              <a:spcAft>
                <a:spcPts val="0"/>
              </a:spcAft>
              <a:buSzPts val="3600"/>
              <a:buChar char="•"/>
            </a:pPr>
            <a:r>
              <a:rPr lang="en-CA" sz="2400">
                <a:solidFill>
                  <a:schemeClr val="lt1"/>
                </a:solidFill>
                <a:latin typeface="Avenir"/>
                <a:ea typeface="Avenir"/>
                <a:cs typeface="Avenir"/>
                <a:sym typeface="Avenir"/>
              </a:rPr>
              <a:t>Be professional</a:t>
            </a:r>
            <a:endParaRPr/>
          </a:p>
          <a:p>
            <a:pPr indent="-666750" lvl="0" marL="682625" rtl="0" algn="l">
              <a:lnSpc>
                <a:spcPct val="100000"/>
              </a:lnSpc>
              <a:spcBef>
                <a:spcPts val="1800"/>
              </a:spcBef>
              <a:spcAft>
                <a:spcPts val="0"/>
              </a:spcAft>
              <a:buSzPts val="3600"/>
              <a:buChar char="•"/>
            </a:pPr>
            <a:r>
              <a:rPr lang="en-CA" sz="2400">
                <a:solidFill>
                  <a:schemeClr val="lt1"/>
                </a:solidFill>
                <a:latin typeface="Avenir"/>
                <a:ea typeface="Avenir"/>
                <a:cs typeface="Avenir"/>
                <a:sym typeface="Avenir"/>
              </a:rPr>
              <a:t>Be persistent</a:t>
            </a:r>
            <a:endParaRPr/>
          </a:p>
          <a:p>
            <a:pPr indent="-666750" lvl="0" marL="682625" rtl="0" algn="l">
              <a:lnSpc>
                <a:spcPct val="100000"/>
              </a:lnSpc>
              <a:spcBef>
                <a:spcPts val="1800"/>
              </a:spcBef>
              <a:spcAft>
                <a:spcPts val="0"/>
              </a:spcAft>
              <a:buSzPts val="3600"/>
              <a:buChar char="•"/>
            </a:pPr>
            <a:r>
              <a:rPr lang="en-CA" sz="2400">
                <a:solidFill>
                  <a:schemeClr val="lt1"/>
                </a:solidFill>
                <a:latin typeface="Avenir"/>
                <a:ea typeface="Avenir"/>
                <a:cs typeface="Avenir"/>
                <a:sym typeface="Avenir"/>
              </a:rPr>
              <a:t>Keep it simple and relatable</a:t>
            </a:r>
            <a:endParaRPr/>
          </a:p>
          <a:p>
            <a:pPr indent="-666750" lvl="0" marL="682625" rtl="0" algn="l">
              <a:lnSpc>
                <a:spcPct val="100000"/>
              </a:lnSpc>
              <a:spcBef>
                <a:spcPts val="1800"/>
              </a:spcBef>
              <a:spcAft>
                <a:spcPts val="0"/>
              </a:spcAft>
              <a:buSzPts val="3600"/>
              <a:buChar char="•"/>
            </a:pPr>
            <a:r>
              <a:rPr lang="en-CA" sz="2400">
                <a:solidFill>
                  <a:schemeClr val="lt1"/>
                </a:solidFill>
                <a:latin typeface="Avenir"/>
                <a:ea typeface="Avenir"/>
                <a:cs typeface="Avenir"/>
                <a:sym typeface="Avenir"/>
              </a:rPr>
              <a:t>Establish your credibility</a:t>
            </a:r>
            <a:endParaRPr/>
          </a:p>
          <a:p>
            <a:pPr indent="-666750" lvl="0" marL="682625" rtl="0" algn="l">
              <a:lnSpc>
                <a:spcPct val="100000"/>
              </a:lnSpc>
              <a:spcBef>
                <a:spcPts val="1800"/>
              </a:spcBef>
              <a:spcAft>
                <a:spcPts val="0"/>
              </a:spcAft>
              <a:buSzPts val="3600"/>
              <a:buChar char="•"/>
            </a:pPr>
            <a:r>
              <a:rPr lang="en-CA" sz="2400">
                <a:solidFill>
                  <a:schemeClr val="lt1"/>
                </a:solidFill>
                <a:latin typeface="Avenir"/>
                <a:ea typeface="Avenir"/>
                <a:cs typeface="Avenir"/>
                <a:sym typeface="Avenir"/>
              </a:rPr>
              <a:t>Create a sense of urgency!</a:t>
            </a:r>
            <a:endParaRPr/>
          </a:p>
          <a:p>
            <a:pPr indent="-438150" lvl="0" marL="682625" rtl="0" algn="l">
              <a:lnSpc>
                <a:spcPct val="100000"/>
              </a:lnSpc>
              <a:spcBef>
                <a:spcPts val="1800"/>
              </a:spcBef>
              <a:spcAft>
                <a:spcPts val="1800"/>
              </a:spcAft>
              <a:buSzPts val="3600"/>
              <a:buNone/>
            </a:pPr>
            <a:r>
              <a:t/>
            </a:r>
            <a:endParaRPr b="0" i="0" sz="2400" u="none" cap="none" strike="noStrike">
              <a:solidFill>
                <a:schemeClr val="lt1"/>
              </a:solidFill>
              <a:latin typeface="Avenir"/>
              <a:ea typeface="Avenir"/>
              <a:cs typeface="Avenir"/>
              <a:sym typeface="Aveni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7" name="Shape 397"/>
        <p:cNvGrpSpPr/>
        <p:nvPr/>
      </p:nvGrpSpPr>
      <p:grpSpPr>
        <a:xfrm>
          <a:off x="0" y="0"/>
          <a:ext cx="0" cy="0"/>
          <a:chOff x="0" y="0"/>
          <a:chExt cx="0" cy="0"/>
        </a:xfrm>
      </p:grpSpPr>
      <p:sp>
        <p:nvSpPr>
          <p:cNvPr id="398" name="Google Shape;398;g8bbf12a0fa_0_3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9" name="Google Shape;399;g8bbf12a0fa_0_3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CA" sz="2400" u="none" cap="none" strike="noStrike">
                <a:solidFill>
                  <a:schemeClr val="accent3"/>
                </a:solidFill>
                <a:latin typeface="Source Sans Pro"/>
                <a:ea typeface="Source Sans Pro"/>
                <a:cs typeface="Source Sans Pro"/>
                <a:sym typeface="Source Sans Pro"/>
              </a:rPr>
              <a:t>I won’t spend too much time here, but  here is A ESCO business model -&gt; Again, marketing and outreach is important for participant onboarding -&gt; and in a nutshell Bridgewater community members receive home improvements with no upfront costs and a streamlined turn key process.  Although residential ESCos are a novelty, it’s picking up a lot of momentum, and we believe that consolidating savings across neighbourhoods may be the solotion.  The idea here is to stack standard esco services with other financing and funding streams (Like CEDIFSs) in one turn-key financing package.</a:t>
            </a:r>
            <a:endParaRPr/>
          </a:p>
          <a:p>
            <a:pPr indent="0" lvl="0" marL="0" marR="0" rtl="0" algn="l">
              <a:lnSpc>
                <a:spcPct val="100000"/>
              </a:lnSpc>
              <a:spcBef>
                <a:spcPts val="0"/>
              </a:spcBef>
              <a:spcAft>
                <a:spcPts val="0"/>
              </a:spcAft>
              <a:buClr>
                <a:srgbClr val="000000"/>
              </a:buClr>
              <a:buSzPts val="1400"/>
              <a:buFont typeface="Arial"/>
              <a:buNone/>
            </a:pPr>
            <a:r>
              <a:t/>
            </a:r>
            <a:endParaRPr b="0" i="0" sz="2400" u="none" cap="none" strike="noStrike">
              <a:solidFill>
                <a:schemeClr val="accent3"/>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400"/>
              <a:buFont typeface="Arial"/>
              <a:buNone/>
            </a:pPr>
            <a:r>
              <a:t/>
            </a:r>
            <a:endParaRPr b="0" i="0" sz="2400" u="none" cap="none" strike="noStrike">
              <a:solidFill>
                <a:schemeClr val="accent3"/>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400"/>
              <a:buFont typeface="Arial"/>
              <a:buNone/>
            </a:pPr>
            <a:r>
              <a:rPr b="0" i="0" lang="en-CA" sz="2400" u="none" cap="none" strike="noStrike">
                <a:solidFill>
                  <a:schemeClr val="accent3"/>
                </a:solidFill>
                <a:latin typeface="Source Sans Pro"/>
                <a:ea typeface="Source Sans Pro"/>
                <a:cs typeface="Source Sans Pro"/>
                <a:sym typeface="Source Sans Pro"/>
              </a:rPr>
              <a:t>It takes a lot of coordination -&gt; but there is so much siloed momentum, we just need to start breaking down those silos, and share resources and learned experiences. </a:t>
            </a:r>
            <a:endParaRPr b="0" i="0" sz="2400" u="none" cap="none" strike="noStrike">
              <a:solidFill>
                <a:schemeClr val="accent3"/>
              </a:solidFill>
              <a:latin typeface="Source Sans Pro"/>
              <a:ea typeface="Source Sans Pro"/>
              <a:cs typeface="Source Sans Pro"/>
              <a:sym typeface="Source Sans Pro"/>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3" name="Shape 403"/>
        <p:cNvGrpSpPr/>
        <p:nvPr/>
      </p:nvGrpSpPr>
      <p:grpSpPr>
        <a:xfrm>
          <a:off x="0" y="0"/>
          <a:ext cx="0" cy="0"/>
          <a:chOff x="0" y="0"/>
          <a:chExt cx="0" cy="0"/>
        </a:xfrm>
      </p:grpSpPr>
      <p:sp>
        <p:nvSpPr>
          <p:cNvPr id="404" name="Google Shape;404;g8bbf12a0fa_0_3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5" name="Google Shape;405;g8bbf12a0fa_0_3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85750" lvl="0" marL="457200" rtl="0" algn="l">
              <a:lnSpc>
                <a:spcPct val="100000"/>
              </a:lnSpc>
              <a:spcBef>
                <a:spcPts val="600"/>
              </a:spcBef>
              <a:spcAft>
                <a:spcPts val="0"/>
              </a:spcAft>
              <a:buSzPts val="900"/>
              <a:buAutoNum type="arabicPeriod"/>
            </a:pPr>
            <a:r>
              <a:rPr lang="en-CA" sz="1200"/>
              <a:t>Bringing System Mapping to Life in Bridgewater </a:t>
            </a:r>
            <a:endParaRPr sz="1200"/>
          </a:p>
          <a:p>
            <a:pPr indent="-285750" lvl="0" marL="457200" rtl="0" algn="l">
              <a:lnSpc>
                <a:spcPct val="100000"/>
              </a:lnSpc>
              <a:spcBef>
                <a:spcPts val="0"/>
              </a:spcBef>
              <a:spcAft>
                <a:spcPts val="0"/>
              </a:spcAft>
              <a:buSzPts val="900"/>
              <a:buAutoNum type="arabicPeriod"/>
            </a:pPr>
            <a:r>
              <a:rPr lang="en-CA" sz="1200"/>
              <a:t>Where we Excel</a:t>
            </a:r>
            <a:endParaRPr sz="1200"/>
          </a:p>
          <a:p>
            <a:pPr indent="-304800" lvl="0" marL="457200" rtl="0" algn="l">
              <a:lnSpc>
                <a:spcPct val="100000"/>
              </a:lnSpc>
              <a:spcBef>
                <a:spcPts val="0"/>
              </a:spcBef>
              <a:spcAft>
                <a:spcPts val="0"/>
              </a:spcAft>
              <a:buSzPts val="1200"/>
              <a:buAutoNum type="arabicPeriod"/>
            </a:pPr>
            <a:r>
              <a:rPr lang="en-CA" sz="1200"/>
              <a:t>Areas We Can Build On</a:t>
            </a:r>
            <a:endParaRPr sz="1200"/>
          </a:p>
          <a:p>
            <a:pPr indent="-304800" lvl="0" marL="457200" rtl="0" algn="l">
              <a:lnSpc>
                <a:spcPct val="100000"/>
              </a:lnSpc>
              <a:spcBef>
                <a:spcPts val="0"/>
              </a:spcBef>
              <a:spcAft>
                <a:spcPts val="0"/>
              </a:spcAft>
              <a:buSzPts val="1200"/>
              <a:buAutoNum type="arabicPeriod"/>
            </a:pPr>
            <a:r>
              <a:rPr lang="en-CA" sz="1200"/>
              <a:t>How Coordinated Access Can Support Our Efforts</a:t>
            </a:r>
            <a:endParaRPr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 name="Shape 180"/>
        <p:cNvGrpSpPr/>
        <p:nvPr/>
      </p:nvGrpSpPr>
      <p:grpSpPr>
        <a:xfrm>
          <a:off x="0" y="0"/>
          <a:ext cx="0" cy="0"/>
          <a:chOff x="0" y="0"/>
          <a:chExt cx="0" cy="0"/>
        </a:xfrm>
      </p:grpSpPr>
      <p:sp>
        <p:nvSpPr>
          <p:cNvPr id="181" name="Google Shape;181;p4:notes"/>
          <p:cNvSpPr/>
          <p:nvPr>
            <p:ph idx="2" type="sldImg"/>
          </p:nvPr>
        </p:nvSpPr>
        <p:spPr>
          <a:xfrm>
            <a:off x="409575" y="698500"/>
            <a:ext cx="6203950" cy="34909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2" name="Google Shape;182;p4:notes"/>
          <p:cNvSpPr txBox="1"/>
          <p:nvPr>
            <p:ph idx="1" type="body"/>
          </p:nvPr>
        </p:nvSpPr>
        <p:spPr>
          <a:xfrm>
            <a:off x="702310" y="4421823"/>
            <a:ext cx="5618400" cy="4189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b="1" i="0" sz="1200" u="sng" cap="none" strike="noStrike">
              <a:solidFill>
                <a:schemeClr val="dk1"/>
              </a:solidFill>
              <a:latin typeface="Arial"/>
              <a:ea typeface="Arial"/>
              <a:cs typeface="Arial"/>
              <a:sym typeface="Arial"/>
            </a:endParaRPr>
          </a:p>
        </p:txBody>
      </p:sp>
      <p:sp>
        <p:nvSpPr>
          <p:cNvPr id="183" name="Google Shape;183;p4:notes"/>
          <p:cNvSpPr txBox="1"/>
          <p:nvPr>
            <p:ph idx="12" type="sldNum"/>
          </p:nvPr>
        </p:nvSpPr>
        <p:spPr>
          <a:xfrm>
            <a:off x="3978132" y="8842028"/>
            <a:ext cx="3043200" cy="465600"/>
          </a:xfrm>
          <a:prstGeom prst="rect">
            <a:avLst/>
          </a:prstGeom>
          <a:noFill/>
          <a:ln>
            <a:noFill/>
          </a:ln>
        </p:spPr>
        <p:txBody>
          <a:bodyPr anchorCtr="0" anchor="b" bIns="46650" lIns="93300" spcFirstLastPara="1" rIns="93300" wrap="square" tIns="4665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CA"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9" name="Shape 409"/>
        <p:cNvGrpSpPr/>
        <p:nvPr/>
      </p:nvGrpSpPr>
      <p:grpSpPr>
        <a:xfrm>
          <a:off x="0" y="0"/>
          <a:ext cx="0" cy="0"/>
          <a:chOff x="0" y="0"/>
          <a:chExt cx="0" cy="0"/>
        </a:xfrm>
      </p:grpSpPr>
      <p:sp>
        <p:nvSpPr>
          <p:cNvPr id="410" name="Google Shape;410;p48:notes"/>
          <p:cNvSpPr/>
          <p:nvPr>
            <p:ph idx="2" type="sldImg"/>
          </p:nvPr>
        </p:nvSpPr>
        <p:spPr>
          <a:xfrm>
            <a:off x="409575" y="698500"/>
            <a:ext cx="6203950" cy="34909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1" name="Google Shape;411;p48:notes"/>
          <p:cNvSpPr txBox="1"/>
          <p:nvPr>
            <p:ph idx="1" type="body"/>
          </p:nvPr>
        </p:nvSpPr>
        <p:spPr>
          <a:xfrm>
            <a:off x="702310" y="4421823"/>
            <a:ext cx="5618400" cy="4189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b="1" i="0" sz="1200" u="sng" cap="none" strike="noStrike">
              <a:solidFill>
                <a:schemeClr val="dk1"/>
              </a:solidFill>
              <a:latin typeface="Arial"/>
              <a:ea typeface="Arial"/>
              <a:cs typeface="Arial"/>
              <a:sym typeface="Arial"/>
            </a:endParaRPr>
          </a:p>
        </p:txBody>
      </p:sp>
      <p:sp>
        <p:nvSpPr>
          <p:cNvPr id="412" name="Google Shape;412;p48:notes"/>
          <p:cNvSpPr txBox="1"/>
          <p:nvPr>
            <p:ph idx="12" type="sldNum"/>
          </p:nvPr>
        </p:nvSpPr>
        <p:spPr>
          <a:xfrm>
            <a:off x="3978132" y="8842028"/>
            <a:ext cx="3043200" cy="465600"/>
          </a:xfrm>
          <a:prstGeom prst="rect">
            <a:avLst/>
          </a:prstGeom>
          <a:noFill/>
          <a:ln>
            <a:noFill/>
          </a:ln>
        </p:spPr>
        <p:txBody>
          <a:bodyPr anchorCtr="0" anchor="b" bIns="46650" lIns="93300" spcFirstLastPara="1" rIns="93300" wrap="square" tIns="4665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CA"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7" name="Shape 187"/>
        <p:cNvGrpSpPr/>
        <p:nvPr/>
      </p:nvGrpSpPr>
      <p:grpSpPr>
        <a:xfrm>
          <a:off x="0" y="0"/>
          <a:ext cx="0" cy="0"/>
          <a:chOff x="0" y="0"/>
          <a:chExt cx="0" cy="0"/>
        </a:xfrm>
      </p:grpSpPr>
      <p:sp>
        <p:nvSpPr>
          <p:cNvPr id="188" name="Google Shape;188;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9" name="Google Shape;18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15000"/>
              </a:lnSpc>
              <a:spcBef>
                <a:spcPts val="0"/>
              </a:spcBef>
              <a:spcAft>
                <a:spcPts val="0"/>
              </a:spcAft>
              <a:buClr>
                <a:srgbClr val="222222"/>
              </a:buClr>
              <a:buSzPts val="1400"/>
              <a:buNone/>
            </a:pPr>
            <a:r>
              <a:rPr lang="en-CA" sz="1050">
                <a:solidFill>
                  <a:srgbClr val="333333"/>
                </a:solidFill>
                <a:highlight>
                  <a:srgbClr val="FFFFFF"/>
                </a:highlight>
              </a:rPr>
              <a:t>Aïda is QUEST’s as Manager of Policy and Research. </a:t>
            </a:r>
            <a:r>
              <a:rPr lang="en-CA" sz="1050">
                <a:solidFill>
                  <a:srgbClr val="333333"/>
                </a:solidFill>
                <a:highlight>
                  <a:srgbClr val="FFFFFF"/>
                </a:highlight>
              </a:rPr>
              <a:t>Passionate about low-carbon and resilient energy systems, Aida is b</a:t>
            </a:r>
            <a:r>
              <a:rPr lang="en-CA" sz="1050">
                <a:solidFill>
                  <a:srgbClr val="333333"/>
                </a:solidFill>
                <a:highlight>
                  <a:srgbClr val="FFFFFF"/>
                </a:highlight>
              </a:rPr>
              <a:t>ased in Calgary, Alberta, where she manages and delivers projects advancing Smart Energy Communities in Canada. With over seven years of research and consulting experience, Aïda brings a sound interdisciplinary expertise in energy systems, urban governance, and climate and energy policies. She has worked with non-profits, academic institutions, and institutional agencies including Energy Efficiency Alberta. Bilingual in French and English, Aïda holds a Master Degree of Public Policies from Sciences-Po Paris (France) and a PhD degree from the University of Calgary. Her research analysed the construction of energy and climate policies developed by the three levels of government and their impact on the diffusion of distributed generation, and more specifically on district energy systems.</a:t>
            </a:r>
            <a:endParaRPr sz="1050">
              <a:solidFill>
                <a:srgbClr val="333333"/>
              </a:solidFill>
              <a:highlight>
                <a:srgbClr val="FFFFFF"/>
              </a:highlight>
            </a:endParaRPr>
          </a:p>
          <a:p>
            <a:pPr indent="-228600" lvl="0" marL="457200" rtl="0" algn="l">
              <a:lnSpc>
                <a:spcPct val="115000"/>
              </a:lnSpc>
              <a:spcBef>
                <a:spcPts val="0"/>
              </a:spcBef>
              <a:spcAft>
                <a:spcPts val="0"/>
              </a:spcAft>
              <a:buClr>
                <a:srgbClr val="222222"/>
              </a:buClr>
              <a:buSzPts val="1400"/>
              <a:buNone/>
            </a:pPr>
            <a:r>
              <a:t/>
            </a:r>
            <a:endParaRPr sz="1050">
              <a:solidFill>
                <a:srgbClr val="333333"/>
              </a:solidFill>
              <a:highlight>
                <a:srgbClr val="FFFFFF"/>
              </a:highlight>
            </a:endParaRPr>
          </a:p>
          <a:p>
            <a:pPr indent="0" lvl="0" marL="0" rtl="0" algn="l">
              <a:lnSpc>
                <a:spcPct val="115000"/>
              </a:lnSpc>
              <a:spcBef>
                <a:spcPts val="0"/>
              </a:spcBef>
              <a:spcAft>
                <a:spcPts val="0"/>
              </a:spcAft>
              <a:buClr>
                <a:schemeClr val="dk1"/>
              </a:buClr>
              <a:buSzPts val="1100"/>
              <a:buNone/>
            </a:pPr>
            <a:r>
              <a:rPr lang="en-CA" sz="1050">
                <a:solidFill>
                  <a:srgbClr val="333333"/>
                </a:solidFill>
                <a:highlight>
                  <a:srgbClr val="EDF2F2"/>
                </a:highlight>
              </a:rPr>
              <a:t>Rob Kerr is currently an independent consultant, based in Guelph, Ontario, providing community energy services. Rob has over 35 years of experience in many facets of the transitioning energy market with a focus on policy development and implementation of energy and climate change projects/programs in the municipal and community space.</a:t>
            </a:r>
            <a:endParaRPr sz="1050">
              <a:solidFill>
                <a:srgbClr val="333333"/>
              </a:solidFill>
              <a:highlight>
                <a:srgbClr val="EDF2F2"/>
              </a:highlight>
            </a:endParaRPr>
          </a:p>
          <a:p>
            <a:pPr indent="0" lvl="0" marL="0" rtl="0" algn="l">
              <a:lnSpc>
                <a:spcPct val="115000"/>
              </a:lnSpc>
              <a:spcBef>
                <a:spcPts val="0"/>
              </a:spcBef>
              <a:spcAft>
                <a:spcPts val="0"/>
              </a:spcAft>
              <a:buClr>
                <a:schemeClr val="dk1"/>
              </a:buClr>
              <a:buSzPts val="1100"/>
              <a:buNone/>
            </a:pPr>
            <a:r>
              <a:t/>
            </a:r>
            <a:endParaRPr sz="1050">
              <a:solidFill>
                <a:srgbClr val="333333"/>
              </a:solidFill>
              <a:highlight>
                <a:srgbClr val="EDF2F2"/>
              </a:highlight>
            </a:endParaRPr>
          </a:p>
          <a:p>
            <a:pPr indent="0" lvl="0" marL="0" rtl="0" algn="l">
              <a:lnSpc>
                <a:spcPct val="115000"/>
              </a:lnSpc>
              <a:spcBef>
                <a:spcPts val="0"/>
              </a:spcBef>
              <a:spcAft>
                <a:spcPts val="0"/>
              </a:spcAft>
              <a:buClr>
                <a:schemeClr val="dk1"/>
              </a:buClr>
              <a:buSzPts val="1100"/>
              <a:buNone/>
            </a:pPr>
            <a:r>
              <a:rPr lang="en-CA" sz="1050">
                <a:solidFill>
                  <a:srgbClr val="333333"/>
                </a:solidFill>
                <a:highlight>
                  <a:srgbClr val="EDF2F2"/>
                </a:highlight>
              </a:rPr>
              <a:t>Rob’s work experience has been a balance between the private and public sector, having worked with the cities of Guelph and Mississauga, Honeywell, Hydro Quebec, Toronto Hydro Energy Services Inc., and Energy Advantage. Rob has held senior positions at ICLEI – Local Governments for Sustainability providing policy and program support to cities around the world committed to climate mitigation and adaptation activities. He has developed expertise in managing inter-governmental relationships – from his advocacy work at the global level (starting with the UN Climate Conference in Kyoto, Japan in 1997) – to ongoing advisory relationships with the Canadian federal and provincial governments as well as the Federation of Canadian Municipalities.</a:t>
            </a:r>
            <a:endParaRPr sz="1050">
              <a:solidFill>
                <a:srgbClr val="333333"/>
              </a:solidFill>
              <a:highlight>
                <a:srgbClr val="EDF2F2"/>
              </a:highlight>
            </a:endParaRPr>
          </a:p>
          <a:p>
            <a:pPr indent="0" lvl="0" marL="0" rtl="0" algn="l">
              <a:lnSpc>
                <a:spcPct val="115000"/>
              </a:lnSpc>
              <a:spcBef>
                <a:spcPts val="0"/>
              </a:spcBef>
              <a:spcAft>
                <a:spcPts val="0"/>
              </a:spcAft>
              <a:buClr>
                <a:schemeClr val="dk1"/>
              </a:buClr>
              <a:buSzPts val="1100"/>
              <a:buFont typeface="Arial"/>
              <a:buNone/>
            </a:pPr>
            <a:r>
              <a:t/>
            </a:r>
            <a:endParaRPr sz="1050">
              <a:solidFill>
                <a:srgbClr val="333333"/>
              </a:solidFill>
              <a:highlight>
                <a:srgbClr val="EDF2F2"/>
              </a:highlight>
            </a:endParaRPr>
          </a:p>
          <a:p>
            <a:pPr indent="0" lvl="0" marL="0" rtl="0" algn="l">
              <a:lnSpc>
                <a:spcPct val="115000"/>
              </a:lnSpc>
              <a:spcBef>
                <a:spcPts val="0"/>
              </a:spcBef>
              <a:spcAft>
                <a:spcPts val="0"/>
              </a:spcAft>
              <a:buClr>
                <a:schemeClr val="dk1"/>
              </a:buClr>
              <a:buSzPts val="1100"/>
              <a:buFont typeface="Arial"/>
              <a:buNone/>
            </a:pPr>
            <a:r>
              <a:rPr lang="en-CA" sz="1050">
                <a:solidFill>
                  <a:srgbClr val="333333"/>
                </a:solidFill>
                <a:highlight>
                  <a:srgbClr val="EDF2F2"/>
                </a:highlight>
              </a:rPr>
              <a:t>Rob works with QUEST as a Senior Associate to further the development of Smart Energy Communities and the implementation of Community Energy Planning through policy support.</a:t>
            </a:r>
            <a:endParaRPr sz="1050">
              <a:solidFill>
                <a:srgbClr val="333333"/>
              </a:solidFill>
              <a:highlight>
                <a:srgbClr val="EDF2F2"/>
              </a:highlight>
            </a:endParaRPr>
          </a:p>
          <a:p>
            <a:pPr indent="-228600" lvl="0" marL="457200" rtl="0" algn="l">
              <a:lnSpc>
                <a:spcPct val="115000"/>
              </a:lnSpc>
              <a:spcBef>
                <a:spcPts val="0"/>
              </a:spcBef>
              <a:spcAft>
                <a:spcPts val="0"/>
              </a:spcAft>
              <a:buClr>
                <a:srgbClr val="222222"/>
              </a:buClr>
              <a:buSzPts val="1400"/>
              <a:buNone/>
            </a:pPr>
            <a:r>
              <a:t/>
            </a:r>
            <a:endParaRPr sz="1200">
              <a:solidFill>
                <a:srgbClr val="4D453E"/>
              </a:solidFill>
            </a:endParaRPr>
          </a:p>
          <a:p>
            <a:pPr indent="-228600" lvl="0" marL="457200" rtl="0" algn="l">
              <a:lnSpc>
                <a:spcPct val="115000"/>
              </a:lnSpc>
              <a:spcBef>
                <a:spcPts val="0"/>
              </a:spcBef>
              <a:spcAft>
                <a:spcPts val="0"/>
              </a:spcAft>
              <a:buClr>
                <a:srgbClr val="222222"/>
              </a:buClr>
              <a:buSzPts val="1400"/>
              <a:buNone/>
            </a:pPr>
            <a:r>
              <a:t/>
            </a:r>
            <a:endParaRPr sz="1200">
              <a:solidFill>
                <a:srgbClr val="4D453E"/>
              </a:solidFill>
            </a:endParaRPr>
          </a:p>
          <a:p>
            <a:pPr indent="0" lvl="0" marL="228600" rtl="0" algn="l">
              <a:lnSpc>
                <a:spcPct val="115000"/>
              </a:lnSpc>
              <a:spcBef>
                <a:spcPts val="0"/>
              </a:spcBef>
              <a:spcAft>
                <a:spcPts val="0"/>
              </a:spcAft>
              <a:buClr>
                <a:srgbClr val="222222"/>
              </a:buClr>
              <a:buSzPts val="1400"/>
              <a:buNone/>
            </a:pPr>
            <a:r>
              <a:rPr lang="en-CA" sz="1200">
                <a:solidFill>
                  <a:srgbClr val="4D453E"/>
                </a:solidFill>
              </a:rPr>
              <a:t>Greg Goubko is the Energy Finance and Development Coordinator for the Town of Bridgewater here in NS. He was a core team member in the development of the Town’s Energy Poverty Reduction Program, which in May 2019 was announced as the winner of Infrastructure Canada’s $5 million Smart Cities Challenge competition. His focus is on developing a capitalization system which recycles investment-returns and energy savings back into the local economy as part of the Town’s clean energy transition. In his spare time, you can catch him walking 2 lovely doggos, reading Hesse at a coffee shop, or bouncing to live music with his partner.</a:t>
            </a:r>
            <a:endParaRPr sz="1200">
              <a:solidFill>
                <a:srgbClr val="4D453E"/>
              </a:solidFill>
            </a:endParaRPr>
          </a:p>
          <a:p>
            <a:pPr indent="0" lvl="0" marL="228600" rtl="0" algn="l">
              <a:lnSpc>
                <a:spcPct val="115000"/>
              </a:lnSpc>
              <a:spcBef>
                <a:spcPts val="0"/>
              </a:spcBef>
              <a:spcAft>
                <a:spcPts val="0"/>
              </a:spcAft>
              <a:buClr>
                <a:srgbClr val="222222"/>
              </a:buClr>
              <a:buSzPts val="1400"/>
              <a:buNone/>
            </a:pPr>
            <a:r>
              <a:t/>
            </a:r>
            <a:endParaRPr sz="1200">
              <a:solidFill>
                <a:srgbClr val="4D453E"/>
              </a:solidFill>
            </a:endParaRPr>
          </a:p>
          <a:p>
            <a:pPr indent="0" lvl="0" marL="228600" rtl="0" algn="l">
              <a:lnSpc>
                <a:spcPct val="115000"/>
              </a:lnSpc>
              <a:spcBef>
                <a:spcPts val="0"/>
              </a:spcBef>
              <a:spcAft>
                <a:spcPts val="0"/>
              </a:spcAft>
              <a:buClr>
                <a:srgbClr val="222222"/>
              </a:buClr>
              <a:buSzPts val="1400"/>
              <a:buNone/>
            </a:pPr>
            <a:r>
              <a:rPr lang="en-CA" sz="1200">
                <a:solidFill>
                  <a:srgbClr val="4D453E"/>
                </a:solidFill>
              </a:rPr>
              <a:t>I’m sure you’ll have lots of questions for this knowledgeable group today. Please type your questions into the chat and we’ll save them until the end.</a:t>
            </a:r>
            <a:endParaRPr sz="1200">
              <a:solidFill>
                <a:srgbClr val="4D453E"/>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8" name="Shape 198"/>
        <p:cNvGrpSpPr/>
        <p:nvPr/>
      </p:nvGrpSpPr>
      <p:grpSpPr>
        <a:xfrm>
          <a:off x="0" y="0"/>
          <a:ext cx="0" cy="0"/>
          <a:chOff x="0" y="0"/>
          <a:chExt cx="0" cy="0"/>
        </a:xfrm>
      </p:grpSpPr>
      <p:sp>
        <p:nvSpPr>
          <p:cNvPr id="199" name="Google Shape;199;g8bb47bd26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8bb47bd26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rgbClr val="222222"/>
              </a:buClr>
              <a:buSzPts val="1400"/>
              <a:buChar char="●"/>
            </a:pPr>
            <a:r>
              <a:rPr lang="en-CA" sz="1400">
                <a:solidFill>
                  <a:srgbClr val="222222"/>
                </a:solidFill>
                <a:highlight>
                  <a:srgbClr val="FFFFFF"/>
                </a:highlight>
              </a:rPr>
              <a:t>For those of you who don’t know QUEST, we are a neutral, non-partisan, and business friendly non-profit service organization and we have a vision that is local - in fact it is as local as it gets. </a:t>
            </a:r>
            <a:endParaRPr sz="1400">
              <a:solidFill>
                <a:srgbClr val="222222"/>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t/>
            </a:r>
            <a:endParaRPr sz="1400">
              <a:solidFill>
                <a:srgbClr val="222222"/>
              </a:solidFill>
              <a:highlight>
                <a:srgbClr val="FFFFFF"/>
              </a:highlight>
            </a:endParaRPr>
          </a:p>
          <a:p>
            <a:pPr indent="-317500" lvl="0" marL="457200" rtl="0" algn="l">
              <a:lnSpc>
                <a:spcPct val="115000"/>
              </a:lnSpc>
              <a:spcBef>
                <a:spcPts val="0"/>
              </a:spcBef>
              <a:spcAft>
                <a:spcPts val="0"/>
              </a:spcAft>
              <a:buClr>
                <a:srgbClr val="222222"/>
              </a:buClr>
              <a:buSzPts val="1400"/>
              <a:buChar char="●"/>
            </a:pPr>
            <a:r>
              <a:rPr lang="en-CA" sz="1400">
                <a:solidFill>
                  <a:srgbClr val="222222"/>
                </a:solidFill>
                <a:highlight>
                  <a:srgbClr val="FFFFFF"/>
                </a:highlight>
              </a:rPr>
              <a:t>Because while large, energy infrastructure projects still steal the headlines, the really exciting story is unfolding right here, down on Mainstreet.</a:t>
            </a:r>
            <a:endParaRPr sz="1400">
              <a:solidFill>
                <a:srgbClr val="222222"/>
              </a:solidFill>
              <a:highlight>
                <a:srgbClr val="FFFFFF"/>
              </a:highlight>
            </a:endParaRPr>
          </a:p>
          <a:p>
            <a:pPr indent="0" lvl="0" marL="457200" rtl="0" algn="l">
              <a:lnSpc>
                <a:spcPct val="115000"/>
              </a:lnSpc>
              <a:spcBef>
                <a:spcPts val="0"/>
              </a:spcBef>
              <a:spcAft>
                <a:spcPts val="0"/>
              </a:spcAft>
              <a:buClr>
                <a:schemeClr val="dk1"/>
              </a:buClr>
              <a:buSzPts val="1100"/>
              <a:buFont typeface="Arial"/>
              <a:buNone/>
            </a:pPr>
            <a:r>
              <a:t/>
            </a:r>
            <a:endParaRPr sz="1400">
              <a:solidFill>
                <a:srgbClr val="222222"/>
              </a:solidFill>
              <a:highlight>
                <a:srgbClr val="FFFFFF"/>
              </a:highlight>
            </a:endParaRPr>
          </a:p>
          <a:p>
            <a:pPr indent="-317500" lvl="0" marL="457200" rtl="0" algn="l">
              <a:lnSpc>
                <a:spcPct val="115000"/>
              </a:lnSpc>
              <a:spcBef>
                <a:spcPts val="0"/>
              </a:spcBef>
              <a:spcAft>
                <a:spcPts val="0"/>
              </a:spcAft>
              <a:buClr>
                <a:srgbClr val="222222"/>
              </a:buClr>
              <a:buSzPts val="1400"/>
              <a:buChar char="●"/>
            </a:pPr>
            <a:r>
              <a:rPr lang="en-CA" sz="1400">
                <a:solidFill>
                  <a:srgbClr val="222222"/>
                </a:solidFill>
                <a:highlight>
                  <a:srgbClr val="FFFFFF"/>
                </a:highlight>
              </a:rPr>
              <a:t>Its yielding stronger local economies, lower energy costs for citizens and corporations, improved resilience and security - and, almost as a happy accident, cleaner air, land and water.</a:t>
            </a:r>
            <a:endParaRPr sz="1400">
              <a:solidFill>
                <a:srgbClr val="222222"/>
              </a:solidFill>
              <a:highlight>
                <a:srgbClr val="FFFFFF"/>
              </a:highlight>
            </a:endParaRPr>
          </a:p>
          <a:p>
            <a:pPr indent="0" lvl="0" marL="457200" rtl="0" algn="l">
              <a:lnSpc>
                <a:spcPct val="115000"/>
              </a:lnSpc>
              <a:spcBef>
                <a:spcPts val="0"/>
              </a:spcBef>
              <a:spcAft>
                <a:spcPts val="0"/>
              </a:spcAft>
              <a:buClr>
                <a:schemeClr val="dk1"/>
              </a:buClr>
              <a:buSzPts val="1100"/>
              <a:buFont typeface="Arial"/>
              <a:buNone/>
            </a:pPr>
            <a:r>
              <a:t/>
            </a:r>
            <a:endParaRPr sz="1400">
              <a:solidFill>
                <a:srgbClr val="222222"/>
              </a:solidFill>
              <a:highlight>
                <a:srgbClr val="FFFFFF"/>
              </a:highlight>
            </a:endParaRPr>
          </a:p>
          <a:p>
            <a:pPr indent="-317500" lvl="0" marL="457200" rtl="0" algn="l">
              <a:lnSpc>
                <a:spcPct val="115000"/>
              </a:lnSpc>
              <a:spcBef>
                <a:spcPts val="0"/>
              </a:spcBef>
              <a:spcAft>
                <a:spcPts val="0"/>
              </a:spcAft>
              <a:buClr>
                <a:srgbClr val="222222"/>
              </a:buClr>
              <a:buSzPts val="1400"/>
              <a:buChar char="●"/>
            </a:pPr>
            <a:r>
              <a:rPr lang="en-CA" sz="1400">
                <a:solidFill>
                  <a:srgbClr val="222222"/>
                </a:solidFill>
                <a:highlight>
                  <a:srgbClr val="FFFFFF"/>
                </a:highlight>
              </a:rPr>
              <a:t>I’m of course talking about Smart Energy Communities.</a:t>
            </a:r>
            <a:endParaRPr sz="1400">
              <a:solidFill>
                <a:srgbClr val="222222"/>
              </a:solidFill>
              <a:highlight>
                <a:srgbClr val="FFFFFF"/>
              </a:highlight>
            </a:endParaRPr>
          </a:p>
          <a:p>
            <a:pPr indent="0" lvl="0" marL="457200" rtl="0" algn="l">
              <a:lnSpc>
                <a:spcPct val="115000"/>
              </a:lnSpc>
              <a:spcBef>
                <a:spcPts val="0"/>
              </a:spcBef>
              <a:spcAft>
                <a:spcPts val="0"/>
              </a:spcAft>
              <a:buClr>
                <a:schemeClr val="dk1"/>
              </a:buClr>
              <a:buSzPts val="1100"/>
              <a:buFont typeface="Arial"/>
              <a:buNone/>
            </a:pPr>
            <a:r>
              <a:t/>
            </a:r>
            <a:endParaRPr sz="1400">
              <a:solidFill>
                <a:srgbClr val="222222"/>
              </a:solidFill>
              <a:highlight>
                <a:srgbClr val="FFFFFF"/>
              </a:highlight>
            </a:endParaRPr>
          </a:p>
          <a:p>
            <a:pPr indent="-317500" lvl="0" marL="457200" rtl="0" algn="l">
              <a:lnSpc>
                <a:spcPct val="115000"/>
              </a:lnSpc>
              <a:spcBef>
                <a:spcPts val="0"/>
              </a:spcBef>
              <a:spcAft>
                <a:spcPts val="0"/>
              </a:spcAft>
              <a:buClr>
                <a:srgbClr val="222222"/>
              </a:buClr>
              <a:buSzPts val="1400"/>
              <a:buChar char="●"/>
            </a:pPr>
            <a:r>
              <a:rPr lang="en-CA" sz="1400">
                <a:solidFill>
                  <a:srgbClr val="222222"/>
                </a:solidFill>
                <a:highlight>
                  <a:srgbClr val="FFFFFF"/>
                </a:highlight>
              </a:rPr>
              <a:t>A concept that grounds QUEST and is the ideal end-state of our work.</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5" name="Shape 205"/>
        <p:cNvGrpSpPr/>
        <p:nvPr/>
      </p:nvGrpSpPr>
      <p:grpSpPr>
        <a:xfrm>
          <a:off x="0" y="0"/>
          <a:ext cx="0" cy="0"/>
          <a:chOff x="0" y="0"/>
          <a:chExt cx="0" cy="0"/>
        </a:xfrm>
      </p:grpSpPr>
      <p:sp>
        <p:nvSpPr>
          <p:cNvPr id="206" name="Google Shape;206;g8bb47bd264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8bb47bd264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1" name="Shape 211"/>
        <p:cNvGrpSpPr/>
        <p:nvPr/>
      </p:nvGrpSpPr>
      <p:grpSpPr>
        <a:xfrm>
          <a:off x="0" y="0"/>
          <a:ext cx="0" cy="0"/>
          <a:chOff x="0" y="0"/>
          <a:chExt cx="0" cy="0"/>
        </a:xfrm>
      </p:grpSpPr>
      <p:sp>
        <p:nvSpPr>
          <p:cNvPr id="212" name="Google Shape;212;g8bb47bd264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8bb47bd264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CA"/>
              <a:t>Again, this webinar is part of the webinar series funded by FCM as part of the Communities of Practice Staff Grant Program.</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rPr lang="en-CA"/>
              <a:t>A reminder to type your questions into the chat and we’ll get to them at the end.</a:t>
            </a:r>
            <a:endParaRPr/>
          </a:p>
          <a:p>
            <a:pPr indent="0" lvl="0" marL="0" rtl="0" algn="l">
              <a:lnSpc>
                <a:spcPct val="115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2" name="Shape 222"/>
        <p:cNvGrpSpPr/>
        <p:nvPr/>
      </p:nvGrpSpPr>
      <p:grpSpPr>
        <a:xfrm>
          <a:off x="0" y="0"/>
          <a:ext cx="0" cy="0"/>
          <a:chOff x="0" y="0"/>
          <a:chExt cx="0" cy="0"/>
        </a:xfrm>
      </p:grpSpPr>
      <p:sp>
        <p:nvSpPr>
          <p:cNvPr id="223" name="Google Shape;223;g8bb47bd264_0_205:notes"/>
          <p:cNvSpPr/>
          <p:nvPr>
            <p:ph idx="2" type="sldImg"/>
          </p:nvPr>
        </p:nvSpPr>
        <p:spPr>
          <a:xfrm>
            <a:off x="409575" y="698500"/>
            <a:ext cx="6204000" cy="3490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4" name="Google Shape;224;g8bb47bd264_0_205:notes"/>
          <p:cNvSpPr txBox="1"/>
          <p:nvPr>
            <p:ph idx="1" type="body"/>
          </p:nvPr>
        </p:nvSpPr>
        <p:spPr>
          <a:xfrm>
            <a:off x="702310" y="4421823"/>
            <a:ext cx="5618400" cy="4189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b="1" i="0" sz="1200" u="sng" cap="none" strike="noStrike">
              <a:solidFill>
                <a:schemeClr val="dk1"/>
              </a:solidFill>
              <a:latin typeface="Arial"/>
              <a:ea typeface="Arial"/>
              <a:cs typeface="Arial"/>
              <a:sym typeface="Arial"/>
            </a:endParaRPr>
          </a:p>
        </p:txBody>
      </p:sp>
      <p:sp>
        <p:nvSpPr>
          <p:cNvPr id="225" name="Google Shape;225;g8bb47bd264_0_205:notes"/>
          <p:cNvSpPr txBox="1"/>
          <p:nvPr>
            <p:ph idx="12" type="sldNum"/>
          </p:nvPr>
        </p:nvSpPr>
        <p:spPr>
          <a:xfrm>
            <a:off x="3978132" y="8842028"/>
            <a:ext cx="3043200" cy="465600"/>
          </a:xfrm>
          <a:prstGeom prst="rect">
            <a:avLst/>
          </a:prstGeom>
          <a:noFill/>
          <a:ln>
            <a:noFill/>
          </a:ln>
        </p:spPr>
        <p:txBody>
          <a:bodyPr anchorCtr="0" anchor="b" bIns="46650" lIns="93300" spcFirstLastPara="1" rIns="93300" wrap="square" tIns="4665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CA"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0" name="Shape 230"/>
        <p:cNvGrpSpPr/>
        <p:nvPr/>
      </p:nvGrpSpPr>
      <p:grpSpPr>
        <a:xfrm>
          <a:off x="0" y="0"/>
          <a:ext cx="0" cy="0"/>
          <a:chOff x="0" y="0"/>
          <a:chExt cx="0" cy="0"/>
        </a:xfrm>
      </p:grpSpPr>
      <p:sp>
        <p:nvSpPr>
          <p:cNvPr id="231" name="Google Shape;231;g8bb47bd264_1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8bb47bd264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6.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1" name="Shape 11"/>
        <p:cNvGrpSpPr/>
        <p:nvPr/>
      </p:nvGrpSpPr>
      <p:grpSpPr>
        <a:xfrm>
          <a:off x="0" y="0"/>
          <a:ext cx="0" cy="0"/>
          <a:chOff x="0" y="0"/>
          <a:chExt cx="0" cy="0"/>
        </a:xfrm>
      </p:grpSpPr>
      <p:pic>
        <p:nvPicPr>
          <p:cNvPr id="12" name="Google Shape;12;p2"/>
          <p:cNvPicPr preferRelativeResize="0"/>
          <p:nvPr/>
        </p:nvPicPr>
        <p:blipFill rotWithShape="1">
          <a:blip r:embed="rId2">
            <a:alphaModFix/>
          </a:blip>
          <a:srcRect b="17956" l="0" r="0" t="0"/>
          <a:stretch/>
        </p:blipFill>
        <p:spPr>
          <a:xfrm>
            <a:off x="0" y="1"/>
            <a:ext cx="9144000" cy="421985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51" name="Shape 51"/>
        <p:cNvGrpSpPr/>
        <p:nvPr/>
      </p:nvGrpSpPr>
      <p:grpSpPr>
        <a:xfrm>
          <a:off x="0" y="0"/>
          <a:ext cx="0" cy="0"/>
          <a:chOff x="0" y="0"/>
          <a:chExt cx="0" cy="0"/>
        </a:xfrm>
      </p:grpSpPr>
      <p:sp>
        <p:nvSpPr>
          <p:cNvPr id="52" name="Google Shape;52;p11"/>
          <p:cNvSpPr txBox="1"/>
          <p:nvPr>
            <p:ph type="title"/>
          </p:nvPr>
        </p:nvSpPr>
        <p:spPr>
          <a:xfrm>
            <a:off x="628650" y="273844"/>
            <a:ext cx="7886700" cy="994200"/>
          </a:xfrm>
          <a:prstGeom prst="rect">
            <a:avLst/>
          </a:prstGeom>
          <a:noFill/>
          <a:ln>
            <a:noFill/>
          </a:ln>
        </p:spPr>
        <p:txBody>
          <a:bodyPr anchorCtr="0" anchor="ctr" bIns="68575" lIns="68575" spcFirstLastPara="1" rIns="68575" wrap="square" tIns="68575">
            <a:noAutofit/>
          </a:bodyPr>
          <a:lstStyle>
            <a:lvl1pPr lvl="0" marR="0" algn="l">
              <a:lnSpc>
                <a:spcPct val="90000"/>
              </a:lnSpc>
              <a:spcBef>
                <a:spcPts val="0"/>
              </a:spcBef>
              <a:spcAft>
                <a:spcPts val="0"/>
              </a:spcAft>
              <a:buClr>
                <a:schemeClr val="dk1"/>
              </a:buClr>
              <a:buSzPts val="1100"/>
              <a:buFont typeface="Calibri"/>
              <a:buNone/>
              <a:defRPr b="0" i="0" sz="33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p:txBody>
      </p:sp>
      <p:sp>
        <p:nvSpPr>
          <p:cNvPr id="53" name="Google Shape;53;p11"/>
          <p:cNvSpPr txBox="1"/>
          <p:nvPr>
            <p:ph idx="1" type="body"/>
          </p:nvPr>
        </p:nvSpPr>
        <p:spPr>
          <a:xfrm rot="5400000">
            <a:off x="2940300" y="-942431"/>
            <a:ext cx="3263400" cy="7886700"/>
          </a:xfrm>
          <a:prstGeom prst="rect">
            <a:avLst/>
          </a:prstGeom>
          <a:noFill/>
          <a:ln>
            <a:noFill/>
          </a:ln>
        </p:spPr>
        <p:txBody>
          <a:bodyPr anchorCtr="0" anchor="t" bIns="68575" lIns="68575" spcFirstLastPara="1" rIns="68575" wrap="square" tIns="68575">
            <a:noAutofit/>
          </a:bodyPr>
          <a:lstStyle>
            <a:lvl1pPr indent="-361950" lvl="0" marL="457200" marR="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54" name="Google Shape;54;p11"/>
          <p:cNvSpPr txBox="1"/>
          <p:nvPr>
            <p:ph idx="10" type="dt"/>
          </p:nvPr>
        </p:nvSpPr>
        <p:spPr>
          <a:xfrm>
            <a:off x="628650" y="4767263"/>
            <a:ext cx="2057400" cy="273900"/>
          </a:xfrm>
          <a:prstGeom prst="rect">
            <a:avLst/>
          </a:prstGeom>
          <a:noFill/>
          <a:ln>
            <a:noFill/>
          </a:ln>
        </p:spPr>
        <p:txBody>
          <a:bodyPr anchorCtr="0" anchor="ctr" bIns="68575" lIns="68575" spcFirstLastPara="1" rIns="68575" wrap="square" tIns="68575">
            <a:noAutofit/>
          </a:bodyPr>
          <a:lstStyle>
            <a:lvl1pPr lvl="0" marR="0" algn="l">
              <a:lnSpc>
                <a:spcPct val="100000"/>
              </a:lnSpc>
              <a:spcBef>
                <a:spcPts val="0"/>
              </a:spcBef>
              <a:spcAft>
                <a:spcPts val="0"/>
              </a:spcAft>
              <a:buSzPts val="1100"/>
              <a:buNone/>
              <a:defRPr sz="900">
                <a:solidFill>
                  <a:srgbClr val="888888"/>
                </a:solidFill>
                <a:latin typeface="Calibri"/>
                <a:ea typeface="Calibri"/>
                <a:cs typeface="Calibri"/>
                <a:sym typeface="Calibri"/>
              </a:defRPr>
            </a:lvl1pPr>
            <a:lvl2pPr lvl="1"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55" name="Google Shape;55;p11"/>
          <p:cNvSpPr txBox="1"/>
          <p:nvPr>
            <p:ph idx="11" type="ftr"/>
          </p:nvPr>
        </p:nvSpPr>
        <p:spPr>
          <a:xfrm>
            <a:off x="3028950" y="4767263"/>
            <a:ext cx="3086100" cy="273900"/>
          </a:xfrm>
          <a:prstGeom prst="rect">
            <a:avLst/>
          </a:prstGeom>
          <a:noFill/>
          <a:ln>
            <a:noFill/>
          </a:ln>
        </p:spPr>
        <p:txBody>
          <a:bodyPr anchorCtr="0" anchor="ctr" bIns="68575" lIns="68575" spcFirstLastPara="1" rIns="68575" wrap="square" tIns="68575">
            <a:noAutofit/>
          </a:bodyPr>
          <a:lstStyle>
            <a:lvl1pPr lvl="0" marR="0" algn="ctr">
              <a:lnSpc>
                <a:spcPct val="100000"/>
              </a:lnSpc>
              <a:spcBef>
                <a:spcPts val="0"/>
              </a:spcBef>
              <a:spcAft>
                <a:spcPts val="0"/>
              </a:spcAft>
              <a:buSzPts val="1100"/>
              <a:buNone/>
              <a:defRPr sz="900">
                <a:solidFill>
                  <a:srgbClr val="888888"/>
                </a:solidFill>
                <a:latin typeface="Calibri"/>
                <a:ea typeface="Calibri"/>
                <a:cs typeface="Calibri"/>
                <a:sym typeface="Calibri"/>
              </a:defRPr>
            </a:lvl1pPr>
            <a:lvl2pPr lvl="1"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56" name="Google Shape;56;p1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57" name="Shape 57"/>
        <p:cNvGrpSpPr/>
        <p:nvPr/>
      </p:nvGrpSpPr>
      <p:grpSpPr>
        <a:xfrm>
          <a:off x="0" y="0"/>
          <a:ext cx="0" cy="0"/>
          <a:chOff x="0" y="0"/>
          <a:chExt cx="0" cy="0"/>
        </a:xfrm>
      </p:grpSpPr>
      <p:sp>
        <p:nvSpPr>
          <p:cNvPr id="58" name="Google Shape;58;p12"/>
          <p:cNvSpPr txBox="1"/>
          <p:nvPr>
            <p:ph type="title"/>
          </p:nvPr>
        </p:nvSpPr>
        <p:spPr>
          <a:xfrm rot="5400000">
            <a:off x="5350050" y="1467544"/>
            <a:ext cx="4359000" cy="1971600"/>
          </a:xfrm>
          <a:prstGeom prst="rect">
            <a:avLst/>
          </a:prstGeom>
          <a:noFill/>
          <a:ln>
            <a:noFill/>
          </a:ln>
        </p:spPr>
        <p:txBody>
          <a:bodyPr anchorCtr="0" anchor="ctr" bIns="68575" lIns="68575" spcFirstLastPara="1" rIns="68575" wrap="square" tIns="68575">
            <a:noAutofit/>
          </a:bodyPr>
          <a:lstStyle>
            <a:lvl1pPr lvl="0" marR="0" algn="l">
              <a:lnSpc>
                <a:spcPct val="90000"/>
              </a:lnSpc>
              <a:spcBef>
                <a:spcPts val="0"/>
              </a:spcBef>
              <a:spcAft>
                <a:spcPts val="0"/>
              </a:spcAft>
              <a:buClr>
                <a:schemeClr val="dk1"/>
              </a:buClr>
              <a:buSzPts val="1100"/>
              <a:buFont typeface="Calibri"/>
              <a:buNone/>
              <a:defRPr b="0" i="0" sz="33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p:txBody>
      </p:sp>
      <p:sp>
        <p:nvSpPr>
          <p:cNvPr id="59" name="Google Shape;59;p12"/>
          <p:cNvSpPr txBox="1"/>
          <p:nvPr>
            <p:ph idx="1" type="body"/>
          </p:nvPr>
        </p:nvSpPr>
        <p:spPr>
          <a:xfrm rot="5400000">
            <a:off x="1349475" y="-447056"/>
            <a:ext cx="4359000" cy="5800800"/>
          </a:xfrm>
          <a:prstGeom prst="rect">
            <a:avLst/>
          </a:prstGeom>
          <a:noFill/>
          <a:ln>
            <a:noFill/>
          </a:ln>
        </p:spPr>
        <p:txBody>
          <a:bodyPr anchorCtr="0" anchor="t" bIns="68575" lIns="68575" spcFirstLastPara="1" rIns="68575" wrap="square" tIns="68575">
            <a:noAutofit/>
          </a:bodyPr>
          <a:lstStyle>
            <a:lvl1pPr indent="-361950" lvl="0" marL="457200" marR="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60" name="Google Shape;60;p12"/>
          <p:cNvSpPr txBox="1"/>
          <p:nvPr>
            <p:ph idx="10" type="dt"/>
          </p:nvPr>
        </p:nvSpPr>
        <p:spPr>
          <a:xfrm>
            <a:off x="628650" y="4767263"/>
            <a:ext cx="2057400" cy="273900"/>
          </a:xfrm>
          <a:prstGeom prst="rect">
            <a:avLst/>
          </a:prstGeom>
          <a:noFill/>
          <a:ln>
            <a:noFill/>
          </a:ln>
        </p:spPr>
        <p:txBody>
          <a:bodyPr anchorCtr="0" anchor="ctr" bIns="68575" lIns="68575" spcFirstLastPara="1" rIns="68575" wrap="square" tIns="68575">
            <a:noAutofit/>
          </a:bodyPr>
          <a:lstStyle>
            <a:lvl1pPr lvl="0" marR="0" algn="l">
              <a:lnSpc>
                <a:spcPct val="100000"/>
              </a:lnSpc>
              <a:spcBef>
                <a:spcPts val="0"/>
              </a:spcBef>
              <a:spcAft>
                <a:spcPts val="0"/>
              </a:spcAft>
              <a:buSzPts val="1100"/>
              <a:buNone/>
              <a:defRPr sz="900">
                <a:solidFill>
                  <a:srgbClr val="888888"/>
                </a:solidFill>
                <a:latin typeface="Calibri"/>
                <a:ea typeface="Calibri"/>
                <a:cs typeface="Calibri"/>
                <a:sym typeface="Calibri"/>
              </a:defRPr>
            </a:lvl1pPr>
            <a:lvl2pPr lvl="1"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61" name="Google Shape;61;p12"/>
          <p:cNvSpPr txBox="1"/>
          <p:nvPr>
            <p:ph idx="11" type="ftr"/>
          </p:nvPr>
        </p:nvSpPr>
        <p:spPr>
          <a:xfrm>
            <a:off x="3028950" y="4767263"/>
            <a:ext cx="3086100" cy="273900"/>
          </a:xfrm>
          <a:prstGeom prst="rect">
            <a:avLst/>
          </a:prstGeom>
          <a:noFill/>
          <a:ln>
            <a:noFill/>
          </a:ln>
        </p:spPr>
        <p:txBody>
          <a:bodyPr anchorCtr="0" anchor="ctr" bIns="68575" lIns="68575" spcFirstLastPara="1" rIns="68575" wrap="square" tIns="68575">
            <a:noAutofit/>
          </a:bodyPr>
          <a:lstStyle>
            <a:lvl1pPr lvl="0" marR="0" algn="ctr">
              <a:lnSpc>
                <a:spcPct val="100000"/>
              </a:lnSpc>
              <a:spcBef>
                <a:spcPts val="0"/>
              </a:spcBef>
              <a:spcAft>
                <a:spcPts val="0"/>
              </a:spcAft>
              <a:buSzPts val="1100"/>
              <a:buNone/>
              <a:defRPr sz="900">
                <a:solidFill>
                  <a:srgbClr val="888888"/>
                </a:solidFill>
                <a:latin typeface="Calibri"/>
                <a:ea typeface="Calibri"/>
                <a:cs typeface="Calibri"/>
                <a:sym typeface="Calibri"/>
              </a:defRPr>
            </a:lvl1pPr>
            <a:lvl2pPr lvl="1"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62" name="Google Shape;62;p1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P1">
  <p:cSld name="BP1">
    <p:spTree>
      <p:nvGrpSpPr>
        <p:cNvPr id="63" name="Shape 63"/>
        <p:cNvGrpSpPr/>
        <p:nvPr/>
      </p:nvGrpSpPr>
      <p:grpSpPr>
        <a:xfrm>
          <a:off x="0" y="0"/>
          <a:ext cx="0" cy="0"/>
          <a:chOff x="0" y="0"/>
          <a:chExt cx="0" cy="0"/>
        </a:xfrm>
      </p:grpSpPr>
      <p:sp>
        <p:nvSpPr>
          <p:cNvPr id="64" name="Google Shape;64;p13"/>
          <p:cNvSpPr txBox="1"/>
          <p:nvPr>
            <p:ph idx="12" type="sldNum"/>
          </p:nvPr>
        </p:nvSpPr>
        <p:spPr>
          <a:xfrm>
            <a:off x="8556784" y="4749851"/>
            <a:ext cx="548700" cy="393600"/>
          </a:xfrm>
          <a:prstGeom prst="rect">
            <a:avLst/>
          </a:prstGeom>
        </p:spPr>
        <p:txBody>
          <a:bodyPr anchorCtr="0" anchor="t"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
    <p:spTree>
      <p:nvGrpSpPr>
        <p:cNvPr id="69" name="Shape 69"/>
        <p:cNvGrpSpPr/>
        <p:nvPr/>
      </p:nvGrpSpPr>
      <p:grpSpPr>
        <a:xfrm>
          <a:off x="0" y="0"/>
          <a:ext cx="0" cy="0"/>
          <a:chOff x="0" y="0"/>
          <a:chExt cx="0" cy="0"/>
        </a:xfrm>
      </p:grpSpPr>
      <p:sp>
        <p:nvSpPr>
          <p:cNvPr id="70" name="Google Shape;70;p15"/>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marR="0" algn="l">
              <a:lnSpc>
                <a:spcPct val="100000"/>
              </a:lnSpc>
              <a:spcBef>
                <a:spcPts val="0"/>
              </a:spcBef>
              <a:spcAft>
                <a:spcPts val="0"/>
              </a:spcAft>
              <a:buClr>
                <a:schemeClr val="dk2"/>
              </a:buClr>
              <a:buSzPts val="1400"/>
              <a:buFont typeface="Arial"/>
              <a:buNone/>
              <a:defRPr b="0" i="0" sz="1800" u="none" cap="none" strike="noStrike">
                <a:solidFill>
                  <a:schemeClr val="dk2"/>
                </a:solidFill>
                <a:latin typeface="Arial"/>
                <a:ea typeface="Arial"/>
                <a:cs typeface="Arial"/>
                <a:sym typeface="Arial"/>
              </a:defRPr>
            </a:lvl1pPr>
            <a:lvl2pPr indent="-228600" lvl="1" marL="914400" marR="0" algn="l">
              <a:lnSpc>
                <a:spcPct val="115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2pPr>
            <a:lvl3pPr indent="-228600" lvl="2" marL="1371600" marR="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3pPr>
            <a:lvl4pPr indent="-228600" lvl="3" marL="1828800" marR="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4pPr>
            <a:lvl5pPr indent="-228600" lvl="4" marL="2286000" marR="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5pPr>
            <a:lvl6pPr indent="-228600" lvl="5" marL="2743200" marR="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6pPr>
            <a:lvl7pPr indent="-228600" lvl="6" marL="3200400" marR="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7pPr>
            <a:lvl8pPr indent="-228600" lvl="7" marL="3657600" marR="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8pPr>
            <a:lvl9pPr indent="-228600" lvl="8" marL="4114800" marR="0" algn="l">
              <a:lnSpc>
                <a:spcPct val="115000"/>
              </a:lnSpc>
              <a:spcBef>
                <a:spcPts val="1600"/>
              </a:spcBef>
              <a:spcAft>
                <a:spcPts val="1600"/>
              </a:spcAft>
              <a:buClr>
                <a:schemeClr val="dk2"/>
              </a:buClr>
              <a:buSzPts val="1400"/>
              <a:buFont typeface="Arial"/>
              <a:buNone/>
              <a:defRPr b="0" i="0" sz="1400" u="none" cap="none" strike="noStrike">
                <a:solidFill>
                  <a:schemeClr val="dk2"/>
                </a:solidFill>
                <a:latin typeface="Arial"/>
                <a:ea typeface="Arial"/>
                <a:cs typeface="Arial"/>
                <a:sym typeface="Arial"/>
              </a:defRPr>
            </a:lvl9pPr>
          </a:lstStyle>
          <a:p/>
        </p:txBody>
      </p:sp>
      <p:sp>
        <p:nvSpPr>
          <p:cNvPr id="71" name="Google Shape;71;p15"/>
          <p:cNvSpPr txBox="1"/>
          <p:nvPr>
            <p:ph idx="1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p:cSld name="Title and Content">
    <p:spTree>
      <p:nvGrpSpPr>
        <p:cNvPr id="72" name="Shape 72"/>
        <p:cNvGrpSpPr/>
        <p:nvPr/>
      </p:nvGrpSpPr>
      <p:grpSpPr>
        <a:xfrm>
          <a:off x="0" y="0"/>
          <a:ext cx="0" cy="0"/>
          <a:chOff x="0" y="0"/>
          <a:chExt cx="0" cy="0"/>
        </a:xfrm>
      </p:grpSpPr>
      <p:pic>
        <p:nvPicPr>
          <p:cNvPr id="73" name="Google Shape;73;p16"/>
          <p:cNvPicPr preferRelativeResize="0"/>
          <p:nvPr/>
        </p:nvPicPr>
        <p:blipFill rotWithShape="1">
          <a:blip r:embed="rId2">
            <a:alphaModFix/>
          </a:blip>
          <a:srcRect b="19229" l="0" r="0" t="0"/>
          <a:stretch/>
        </p:blipFill>
        <p:spPr>
          <a:xfrm>
            <a:off x="5711295" y="4251324"/>
            <a:ext cx="3432600" cy="774600"/>
          </a:xfrm>
          <a:prstGeom prst="rect">
            <a:avLst/>
          </a:prstGeom>
          <a:noFill/>
          <a:ln>
            <a:noFill/>
          </a:ln>
        </p:spPr>
      </p:pic>
      <p:cxnSp>
        <p:nvCxnSpPr>
          <p:cNvPr id="74" name="Google Shape;74;p16"/>
          <p:cNvCxnSpPr/>
          <p:nvPr/>
        </p:nvCxnSpPr>
        <p:spPr>
          <a:xfrm>
            <a:off x="240588" y="921681"/>
            <a:ext cx="4638600" cy="0"/>
          </a:xfrm>
          <a:prstGeom prst="straightConnector1">
            <a:avLst/>
          </a:prstGeom>
          <a:noFill/>
          <a:ln cap="flat" cmpd="sng" w="50800">
            <a:solidFill>
              <a:srgbClr val="00A9A6">
                <a:alpha val="28627"/>
              </a:srgbClr>
            </a:solidFill>
            <a:prstDash val="solid"/>
            <a:miter lim="8000"/>
            <a:headEnd len="sm" w="sm" type="none"/>
            <a:tailEnd len="sm" w="sm" type="none"/>
          </a:ln>
        </p:spPr>
      </p:cxnSp>
      <p:cxnSp>
        <p:nvCxnSpPr>
          <p:cNvPr id="75" name="Google Shape;75;p16"/>
          <p:cNvCxnSpPr/>
          <p:nvPr/>
        </p:nvCxnSpPr>
        <p:spPr>
          <a:xfrm>
            <a:off x="240588" y="909532"/>
            <a:ext cx="2766900" cy="12000"/>
          </a:xfrm>
          <a:prstGeom prst="straightConnector1">
            <a:avLst/>
          </a:prstGeom>
          <a:noFill/>
          <a:ln cap="flat" cmpd="sng" w="50800">
            <a:solidFill>
              <a:srgbClr val="00A6A9"/>
            </a:solidFill>
            <a:prstDash val="solid"/>
            <a:miter lim="8000"/>
            <a:headEnd len="sm" w="sm" type="none"/>
            <a:tailEnd len="sm" w="sm" type="none"/>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76" name="Shape 76"/>
        <p:cNvGrpSpPr/>
        <p:nvPr/>
      </p:nvGrpSpPr>
      <p:grpSpPr>
        <a:xfrm>
          <a:off x="0" y="0"/>
          <a:ext cx="0" cy="0"/>
          <a:chOff x="0" y="0"/>
          <a:chExt cx="0" cy="0"/>
        </a:xfrm>
      </p:grpSpPr>
      <p:sp>
        <p:nvSpPr>
          <p:cNvPr id="77" name="Google Shape;77;p17"/>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marR="0" algn="ctr">
              <a:lnSpc>
                <a:spcPct val="100000"/>
              </a:lnSpc>
              <a:spcBef>
                <a:spcPts val="0"/>
              </a:spcBef>
              <a:spcAft>
                <a:spcPts val="0"/>
              </a:spcAft>
              <a:buClr>
                <a:schemeClr val="dk1"/>
              </a:buClr>
              <a:buSzPts val="1400"/>
              <a:buFont typeface="Arial"/>
              <a:buNone/>
              <a:defRPr b="0" i="0" sz="5200" u="none" cap="none" strike="noStrike">
                <a:solidFill>
                  <a:schemeClr val="dk1"/>
                </a:solidFill>
                <a:latin typeface="Arial"/>
                <a:ea typeface="Arial"/>
                <a:cs typeface="Arial"/>
                <a:sym typeface="Arial"/>
              </a:defRPr>
            </a:lvl1pPr>
            <a:lvl2pPr lvl="1" algn="ctr">
              <a:lnSpc>
                <a:spcPct val="100000"/>
              </a:lnSpc>
              <a:spcBef>
                <a:spcPts val="0"/>
              </a:spcBef>
              <a:spcAft>
                <a:spcPts val="0"/>
              </a:spcAft>
              <a:buClr>
                <a:schemeClr val="dk1"/>
              </a:buClr>
              <a:buSzPts val="1400"/>
              <a:buFont typeface="Arial"/>
              <a:buNone/>
              <a:defRPr sz="5200">
                <a:solidFill>
                  <a:schemeClr val="dk1"/>
                </a:solidFill>
              </a:defRPr>
            </a:lvl2pPr>
            <a:lvl3pPr lvl="2" algn="ctr">
              <a:lnSpc>
                <a:spcPct val="100000"/>
              </a:lnSpc>
              <a:spcBef>
                <a:spcPts val="0"/>
              </a:spcBef>
              <a:spcAft>
                <a:spcPts val="0"/>
              </a:spcAft>
              <a:buClr>
                <a:schemeClr val="dk1"/>
              </a:buClr>
              <a:buSzPts val="1400"/>
              <a:buFont typeface="Arial"/>
              <a:buNone/>
              <a:defRPr sz="5200">
                <a:solidFill>
                  <a:schemeClr val="dk1"/>
                </a:solidFill>
              </a:defRPr>
            </a:lvl3pPr>
            <a:lvl4pPr lvl="3" algn="ctr">
              <a:lnSpc>
                <a:spcPct val="100000"/>
              </a:lnSpc>
              <a:spcBef>
                <a:spcPts val="0"/>
              </a:spcBef>
              <a:spcAft>
                <a:spcPts val="0"/>
              </a:spcAft>
              <a:buClr>
                <a:schemeClr val="dk1"/>
              </a:buClr>
              <a:buSzPts val="1400"/>
              <a:buFont typeface="Arial"/>
              <a:buNone/>
              <a:defRPr sz="5200">
                <a:solidFill>
                  <a:schemeClr val="dk1"/>
                </a:solidFill>
              </a:defRPr>
            </a:lvl4pPr>
            <a:lvl5pPr lvl="4" algn="ctr">
              <a:lnSpc>
                <a:spcPct val="100000"/>
              </a:lnSpc>
              <a:spcBef>
                <a:spcPts val="0"/>
              </a:spcBef>
              <a:spcAft>
                <a:spcPts val="0"/>
              </a:spcAft>
              <a:buClr>
                <a:schemeClr val="dk1"/>
              </a:buClr>
              <a:buSzPts val="1400"/>
              <a:buFont typeface="Arial"/>
              <a:buNone/>
              <a:defRPr sz="5200">
                <a:solidFill>
                  <a:schemeClr val="dk1"/>
                </a:solidFill>
              </a:defRPr>
            </a:lvl5pPr>
            <a:lvl6pPr lvl="5" algn="ctr">
              <a:lnSpc>
                <a:spcPct val="100000"/>
              </a:lnSpc>
              <a:spcBef>
                <a:spcPts val="0"/>
              </a:spcBef>
              <a:spcAft>
                <a:spcPts val="0"/>
              </a:spcAft>
              <a:buClr>
                <a:schemeClr val="dk1"/>
              </a:buClr>
              <a:buSzPts val="1400"/>
              <a:buFont typeface="Arial"/>
              <a:buNone/>
              <a:defRPr sz="5200">
                <a:solidFill>
                  <a:schemeClr val="dk1"/>
                </a:solidFill>
              </a:defRPr>
            </a:lvl6pPr>
            <a:lvl7pPr lvl="6" algn="ctr">
              <a:lnSpc>
                <a:spcPct val="100000"/>
              </a:lnSpc>
              <a:spcBef>
                <a:spcPts val="0"/>
              </a:spcBef>
              <a:spcAft>
                <a:spcPts val="0"/>
              </a:spcAft>
              <a:buClr>
                <a:schemeClr val="dk1"/>
              </a:buClr>
              <a:buSzPts val="1400"/>
              <a:buFont typeface="Arial"/>
              <a:buNone/>
              <a:defRPr sz="5200">
                <a:solidFill>
                  <a:schemeClr val="dk1"/>
                </a:solidFill>
              </a:defRPr>
            </a:lvl7pPr>
            <a:lvl8pPr lvl="7" algn="ctr">
              <a:lnSpc>
                <a:spcPct val="100000"/>
              </a:lnSpc>
              <a:spcBef>
                <a:spcPts val="0"/>
              </a:spcBef>
              <a:spcAft>
                <a:spcPts val="0"/>
              </a:spcAft>
              <a:buClr>
                <a:schemeClr val="dk1"/>
              </a:buClr>
              <a:buSzPts val="1400"/>
              <a:buFont typeface="Arial"/>
              <a:buNone/>
              <a:defRPr sz="5200">
                <a:solidFill>
                  <a:schemeClr val="dk1"/>
                </a:solidFill>
              </a:defRPr>
            </a:lvl8pPr>
            <a:lvl9pPr lvl="8" algn="ctr">
              <a:lnSpc>
                <a:spcPct val="100000"/>
              </a:lnSpc>
              <a:spcBef>
                <a:spcPts val="0"/>
              </a:spcBef>
              <a:spcAft>
                <a:spcPts val="0"/>
              </a:spcAft>
              <a:buClr>
                <a:schemeClr val="dk1"/>
              </a:buClr>
              <a:buSzPts val="1400"/>
              <a:buFont typeface="Arial"/>
              <a:buNone/>
              <a:defRPr sz="5200">
                <a:solidFill>
                  <a:schemeClr val="dk1"/>
                </a:solidFill>
              </a:defRPr>
            </a:lvl9pPr>
          </a:lstStyle>
          <a:p/>
        </p:txBody>
      </p:sp>
      <p:sp>
        <p:nvSpPr>
          <p:cNvPr id="78" name="Google Shape;78;p17"/>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Clr>
                <a:schemeClr val="dk2"/>
              </a:buClr>
              <a:buSzPts val="1400"/>
              <a:buFont typeface="Arial"/>
              <a:buNone/>
              <a:defRPr b="0" i="0" sz="2800" u="none" cap="none" strike="noStrike">
                <a:solidFill>
                  <a:schemeClr val="dk2"/>
                </a:solidFill>
                <a:latin typeface="Arial"/>
                <a:ea typeface="Arial"/>
                <a:cs typeface="Arial"/>
                <a:sym typeface="Arial"/>
              </a:defRPr>
            </a:lvl1pPr>
            <a:lvl2pPr lvl="1" marR="0" algn="ctr">
              <a:lnSpc>
                <a:spcPct val="100000"/>
              </a:lnSpc>
              <a:spcBef>
                <a:spcPts val="0"/>
              </a:spcBef>
              <a:spcAft>
                <a:spcPts val="0"/>
              </a:spcAft>
              <a:buClr>
                <a:schemeClr val="dk2"/>
              </a:buClr>
              <a:buSzPts val="1400"/>
              <a:buFont typeface="Arial"/>
              <a:buNone/>
              <a:defRPr b="0" i="0" sz="2800" u="none" cap="none" strike="noStrike">
                <a:solidFill>
                  <a:schemeClr val="dk2"/>
                </a:solidFill>
                <a:latin typeface="Arial"/>
                <a:ea typeface="Arial"/>
                <a:cs typeface="Arial"/>
                <a:sym typeface="Arial"/>
              </a:defRPr>
            </a:lvl2pPr>
            <a:lvl3pPr lvl="2" marR="0" algn="ctr">
              <a:lnSpc>
                <a:spcPct val="100000"/>
              </a:lnSpc>
              <a:spcBef>
                <a:spcPts val="0"/>
              </a:spcBef>
              <a:spcAft>
                <a:spcPts val="0"/>
              </a:spcAft>
              <a:buClr>
                <a:schemeClr val="dk2"/>
              </a:buClr>
              <a:buSzPts val="1400"/>
              <a:buFont typeface="Arial"/>
              <a:buNone/>
              <a:defRPr b="0" i="0" sz="2800" u="none" cap="none" strike="noStrike">
                <a:solidFill>
                  <a:schemeClr val="dk2"/>
                </a:solidFill>
                <a:latin typeface="Arial"/>
                <a:ea typeface="Arial"/>
                <a:cs typeface="Arial"/>
                <a:sym typeface="Arial"/>
              </a:defRPr>
            </a:lvl3pPr>
            <a:lvl4pPr lvl="3" marR="0" algn="ctr">
              <a:lnSpc>
                <a:spcPct val="100000"/>
              </a:lnSpc>
              <a:spcBef>
                <a:spcPts val="0"/>
              </a:spcBef>
              <a:spcAft>
                <a:spcPts val="0"/>
              </a:spcAft>
              <a:buClr>
                <a:schemeClr val="dk2"/>
              </a:buClr>
              <a:buSzPts val="1400"/>
              <a:buFont typeface="Arial"/>
              <a:buNone/>
              <a:defRPr b="0" i="0" sz="2800" u="none" cap="none" strike="noStrike">
                <a:solidFill>
                  <a:schemeClr val="dk2"/>
                </a:solidFill>
                <a:latin typeface="Arial"/>
                <a:ea typeface="Arial"/>
                <a:cs typeface="Arial"/>
                <a:sym typeface="Arial"/>
              </a:defRPr>
            </a:lvl4pPr>
            <a:lvl5pPr lvl="4" marR="0" algn="ctr">
              <a:lnSpc>
                <a:spcPct val="100000"/>
              </a:lnSpc>
              <a:spcBef>
                <a:spcPts val="0"/>
              </a:spcBef>
              <a:spcAft>
                <a:spcPts val="0"/>
              </a:spcAft>
              <a:buClr>
                <a:schemeClr val="dk2"/>
              </a:buClr>
              <a:buSzPts val="1400"/>
              <a:buFont typeface="Arial"/>
              <a:buNone/>
              <a:defRPr b="0" i="0" sz="2800" u="none" cap="none" strike="noStrike">
                <a:solidFill>
                  <a:schemeClr val="dk2"/>
                </a:solidFill>
                <a:latin typeface="Arial"/>
                <a:ea typeface="Arial"/>
                <a:cs typeface="Arial"/>
                <a:sym typeface="Arial"/>
              </a:defRPr>
            </a:lvl5pPr>
            <a:lvl6pPr lvl="5" marR="0" algn="ctr">
              <a:lnSpc>
                <a:spcPct val="100000"/>
              </a:lnSpc>
              <a:spcBef>
                <a:spcPts val="0"/>
              </a:spcBef>
              <a:spcAft>
                <a:spcPts val="0"/>
              </a:spcAft>
              <a:buClr>
                <a:schemeClr val="dk2"/>
              </a:buClr>
              <a:buSzPts val="1400"/>
              <a:buFont typeface="Arial"/>
              <a:buNone/>
              <a:defRPr b="0" i="0" sz="2800" u="none" cap="none" strike="noStrike">
                <a:solidFill>
                  <a:schemeClr val="dk2"/>
                </a:solidFill>
                <a:latin typeface="Arial"/>
                <a:ea typeface="Arial"/>
                <a:cs typeface="Arial"/>
                <a:sym typeface="Arial"/>
              </a:defRPr>
            </a:lvl6pPr>
            <a:lvl7pPr lvl="6" marR="0" algn="ctr">
              <a:lnSpc>
                <a:spcPct val="100000"/>
              </a:lnSpc>
              <a:spcBef>
                <a:spcPts val="0"/>
              </a:spcBef>
              <a:spcAft>
                <a:spcPts val="0"/>
              </a:spcAft>
              <a:buClr>
                <a:schemeClr val="dk2"/>
              </a:buClr>
              <a:buSzPts val="1400"/>
              <a:buFont typeface="Arial"/>
              <a:buNone/>
              <a:defRPr b="0" i="0" sz="2800" u="none" cap="none" strike="noStrike">
                <a:solidFill>
                  <a:schemeClr val="dk2"/>
                </a:solidFill>
                <a:latin typeface="Arial"/>
                <a:ea typeface="Arial"/>
                <a:cs typeface="Arial"/>
                <a:sym typeface="Arial"/>
              </a:defRPr>
            </a:lvl7pPr>
            <a:lvl8pPr lvl="7" marR="0" algn="ctr">
              <a:lnSpc>
                <a:spcPct val="100000"/>
              </a:lnSpc>
              <a:spcBef>
                <a:spcPts val="0"/>
              </a:spcBef>
              <a:spcAft>
                <a:spcPts val="0"/>
              </a:spcAft>
              <a:buClr>
                <a:schemeClr val="dk2"/>
              </a:buClr>
              <a:buSzPts val="1400"/>
              <a:buFont typeface="Arial"/>
              <a:buNone/>
              <a:defRPr b="0" i="0" sz="2800" u="none" cap="none" strike="noStrike">
                <a:solidFill>
                  <a:schemeClr val="dk2"/>
                </a:solidFill>
                <a:latin typeface="Arial"/>
                <a:ea typeface="Arial"/>
                <a:cs typeface="Arial"/>
                <a:sym typeface="Arial"/>
              </a:defRPr>
            </a:lvl8pPr>
            <a:lvl9pPr lvl="8" marR="0" algn="ctr">
              <a:lnSpc>
                <a:spcPct val="100000"/>
              </a:lnSpc>
              <a:spcBef>
                <a:spcPts val="0"/>
              </a:spcBef>
              <a:spcAft>
                <a:spcPts val="0"/>
              </a:spcAft>
              <a:buClr>
                <a:schemeClr val="dk2"/>
              </a:buClr>
              <a:buSzPts val="1400"/>
              <a:buFont typeface="Arial"/>
              <a:buNone/>
              <a:defRPr b="0" i="0" sz="2800" u="none" cap="none" strike="noStrike">
                <a:solidFill>
                  <a:schemeClr val="dk2"/>
                </a:solidFill>
                <a:latin typeface="Arial"/>
                <a:ea typeface="Arial"/>
                <a:cs typeface="Arial"/>
                <a:sym typeface="Arial"/>
              </a:defRPr>
            </a:lvl9pPr>
          </a:lstStyle>
          <a:p/>
        </p:txBody>
      </p:sp>
      <p:sp>
        <p:nvSpPr>
          <p:cNvPr id="79" name="Google Shape;79;p17"/>
          <p:cNvSpPr txBox="1"/>
          <p:nvPr>
            <p:ph idx="1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80" name="Shape 80"/>
        <p:cNvGrpSpPr/>
        <p:nvPr/>
      </p:nvGrpSpPr>
      <p:grpSpPr>
        <a:xfrm>
          <a:off x="0" y="0"/>
          <a:ext cx="0" cy="0"/>
          <a:chOff x="0" y="0"/>
          <a:chExt cx="0" cy="0"/>
        </a:xfrm>
      </p:grpSpPr>
      <p:sp>
        <p:nvSpPr>
          <p:cNvPr id="81" name="Google Shape;81;p18"/>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1400"/>
              <a:buFont typeface="Arial"/>
              <a:buNone/>
              <a:defRPr b="0" i="0" sz="3600" u="none" cap="none" strike="noStrike">
                <a:solidFill>
                  <a:schemeClr val="dk1"/>
                </a:solidFill>
                <a:latin typeface="Arial"/>
                <a:ea typeface="Arial"/>
                <a:cs typeface="Arial"/>
                <a:sym typeface="Arial"/>
              </a:defRPr>
            </a:lvl1pPr>
            <a:lvl2pPr lvl="1" algn="ctr">
              <a:lnSpc>
                <a:spcPct val="100000"/>
              </a:lnSpc>
              <a:spcBef>
                <a:spcPts val="0"/>
              </a:spcBef>
              <a:spcAft>
                <a:spcPts val="0"/>
              </a:spcAft>
              <a:buClr>
                <a:schemeClr val="dk1"/>
              </a:buClr>
              <a:buSzPts val="1400"/>
              <a:buFont typeface="Arial"/>
              <a:buNone/>
              <a:defRPr sz="3600">
                <a:solidFill>
                  <a:schemeClr val="dk1"/>
                </a:solidFill>
              </a:defRPr>
            </a:lvl2pPr>
            <a:lvl3pPr lvl="2" algn="ctr">
              <a:lnSpc>
                <a:spcPct val="100000"/>
              </a:lnSpc>
              <a:spcBef>
                <a:spcPts val="0"/>
              </a:spcBef>
              <a:spcAft>
                <a:spcPts val="0"/>
              </a:spcAft>
              <a:buClr>
                <a:schemeClr val="dk1"/>
              </a:buClr>
              <a:buSzPts val="1400"/>
              <a:buFont typeface="Arial"/>
              <a:buNone/>
              <a:defRPr sz="3600">
                <a:solidFill>
                  <a:schemeClr val="dk1"/>
                </a:solidFill>
              </a:defRPr>
            </a:lvl3pPr>
            <a:lvl4pPr lvl="3" algn="ctr">
              <a:lnSpc>
                <a:spcPct val="100000"/>
              </a:lnSpc>
              <a:spcBef>
                <a:spcPts val="0"/>
              </a:spcBef>
              <a:spcAft>
                <a:spcPts val="0"/>
              </a:spcAft>
              <a:buClr>
                <a:schemeClr val="dk1"/>
              </a:buClr>
              <a:buSzPts val="1400"/>
              <a:buFont typeface="Arial"/>
              <a:buNone/>
              <a:defRPr sz="3600">
                <a:solidFill>
                  <a:schemeClr val="dk1"/>
                </a:solidFill>
              </a:defRPr>
            </a:lvl4pPr>
            <a:lvl5pPr lvl="4" algn="ctr">
              <a:lnSpc>
                <a:spcPct val="100000"/>
              </a:lnSpc>
              <a:spcBef>
                <a:spcPts val="0"/>
              </a:spcBef>
              <a:spcAft>
                <a:spcPts val="0"/>
              </a:spcAft>
              <a:buClr>
                <a:schemeClr val="dk1"/>
              </a:buClr>
              <a:buSzPts val="1400"/>
              <a:buFont typeface="Arial"/>
              <a:buNone/>
              <a:defRPr sz="3600">
                <a:solidFill>
                  <a:schemeClr val="dk1"/>
                </a:solidFill>
              </a:defRPr>
            </a:lvl5pPr>
            <a:lvl6pPr lvl="5" algn="ctr">
              <a:lnSpc>
                <a:spcPct val="100000"/>
              </a:lnSpc>
              <a:spcBef>
                <a:spcPts val="0"/>
              </a:spcBef>
              <a:spcAft>
                <a:spcPts val="0"/>
              </a:spcAft>
              <a:buClr>
                <a:schemeClr val="dk1"/>
              </a:buClr>
              <a:buSzPts val="1400"/>
              <a:buFont typeface="Arial"/>
              <a:buNone/>
              <a:defRPr sz="3600">
                <a:solidFill>
                  <a:schemeClr val="dk1"/>
                </a:solidFill>
              </a:defRPr>
            </a:lvl6pPr>
            <a:lvl7pPr lvl="6" algn="ctr">
              <a:lnSpc>
                <a:spcPct val="100000"/>
              </a:lnSpc>
              <a:spcBef>
                <a:spcPts val="0"/>
              </a:spcBef>
              <a:spcAft>
                <a:spcPts val="0"/>
              </a:spcAft>
              <a:buClr>
                <a:schemeClr val="dk1"/>
              </a:buClr>
              <a:buSzPts val="1400"/>
              <a:buFont typeface="Arial"/>
              <a:buNone/>
              <a:defRPr sz="3600">
                <a:solidFill>
                  <a:schemeClr val="dk1"/>
                </a:solidFill>
              </a:defRPr>
            </a:lvl7pPr>
            <a:lvl8pPr lvl="7" algn="ctr">
              <a:lnSpc>
                <a:spcPct val="100000"/>
              </a:lnSpc>
              <a:spcBef>
                <a:spcPts val="0"/>
              </a:spcBef>
              <a:spcAft>
                <a:spcPts val="0"/>
              </a:spcAft>
              <a:buClr>
                <a:schemeClr val="dk1"/>
              </a:buClr>
              <a:buSzPts val="1400"/>
              <a:buFont typeface="Arial"/>
              <a:buNone/>
              <a:defRPr sz="3600">
                <a:solidFill>
                  <a:schemeClr val="dk1"/>
                </a:solidFill>
              </a:defRPr>
            </a:lvl8pPr>
            <a:lvl9pPr lvl="8" algn="ctr">
              <a:lnSpc>
                <a:spcPct val="100000"/>
              </a:lnSpc>
              <a:spcBef>
                <a:spcPts val="0"/>
              </a:spcBef>
              <a:spcAft>
                <a:spcPts val="0"/>
              </a:spcAft>
              <a:buClr>
                <a:schemeClr val="dk1"/>
              </a:buClr>
              <a:buSzPts val="1400"/>
              <a:buFont typeface="Arial"/>
              <a:buNone/>
              <a:defRPr sz="3600">
                <a:solidFill>
                  <a:schemeClr val="dk1"/>
                </a:solidFill>
              </a:defRPr>
            </a:lvl9pPr>
          </a:lstStyle>
          <a:p/>
        </p:txBody>
      </p:sp>
      <p:sp>
        <p:nvSpPr>
          <p:cNvPr id="82" name="Google Shape;82;p18"/>
          <p:cNvSpPr txBox="1"/>
          <p:nvPr>
            <p:ph idx="1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83" name="Shape 83"/>
        <p:cNvGrpSpPr/>
        <p:nvPr/>
      </p:nvGrpSpPr>
      <p:grpSpPr>
        <a:xfrm>
          <a:off x="0" y="0"/>
          <a:ext cx="0" cy="0"/>
          <a:chOff x="0" y="0"/>
          <a:chExt cx="0" cy="0"/>
        </a:xfrm>
      </p:grpSpPr>
      <p:sp>
        <p:nvSpPr>
          <p:cNvPr id="84" name="Google Shape;84;p1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Arial"/>
              <a:buNone/>
              <a:defRPr b="0" i="0" sz="2800" u="none" cap="none" strike="noStrike">
                <a:solidFill>
                  <a:schemeClr val="dk1"/>
                </a:solidFill>
                <a:latin typeface="Arial"/>
                <a:ea typeface="Arial"/>
                <a:cs typeface="Arial"/>
                <a:sym typeface="Arial"/>
              </a:defRPr>
            </a:lvl1pPr>
            <a:lvl2pPr lvl="1" algn="l">
              <a:lnSpc>
                <a:spcPct val="100000"/>
              </a:lnSpc>
              <a:spcBef>
                <a:spcPts val="0"/>
              </a:spcBef>
              <a:spcAft>
                <a:spcPts val="0"/>
              </a:spcAft>
              <a:buClr>
                <a:schemeClr val="dk1"/>
              </a:buClr>
              <a:buSzPts val="1400"/>
              <a:buFont typeface="Arial"/>
              <a:buNone/>
              <a:defRPr sz="2800">
                <a:solidFill>
                  <a:schemeClr val="dk1"/>
                </a:solidFill>
              </a:defRPr>
            </a:lvl2pPr>
            <a:lvl3pPr lvl="2" algn="l">
              <a:lnSpc>
                <a:spcPct val="100000"/>
              </a:lnSpc>
              <a:spcBef>
                <a:spcPts val="0"/>
              </a:spcBef>
              <a:spcAft>
                <a:spcPts val="0"/>
              </a:spcAft>
              <a:buClr>
                <a:schemeClr val="dk1"/>
              </a:buClr>
              <a:buSzPts val="1400"/>
              <a:buFont typeface="Arial"/>
              <a:buNone/>
              <a:defRPr sz="2800">
                <a:solidFill>
                  <a:schemeClr val="dk1"/>
                </a:solidFill>
              </a:defRPr>
            </a:lvl3pPr>
            <a:lvl4pPr lvl="3" algn="l">
              <a:lnSpc>
                <a:spcPct val="100000"/>
              </a:lnSpc>
              <a:spcBef>
                <a:spcPts val="0"/>
              </a:spcBef>
              <a:spcAft>
                <a:spcPts val="0"/>
              </a:spcAft>
              <a:buClr>
                <a:schemeClr val="dk1"/>
              </a:buClr>
              <a:buSzPts val="1400"/>
              <a:buFont typeface="Arial"/>
              <a:buNone/>
              <a:defRPr sz="2800">
                <a:solidFill>
                  <a:schemeClr val="dk1"/>
                </a:solidFill>
              </a:defRPr>
            </a:lvl4pPr>
            <a:lvl5pPr lvl="4" algn="l">
              <a:lnSpc>
                <a:spcPct val="100000"/>
              </a:lnSpc>
              <a:spcBef>
                <a:spcPts val="0"/>
              </a:spcBef>
              <a:spcAft>
                <a:spcPts val="0"/>
              </a:spcAft>
              <a:buClr>
                <a:schemeClr val="dk1"/>
              </a:buClr>
              <a:buSzPts val="1400"/>
              <a:buFont typeface="Arial"/>
              <a:buNone/>
              <a:defRPr sz="2800">
                <a:solidFill>
                  <a:schemeClr val="dk1"/>
                </a:solidFill>
              </a:defRPr>
            </a:lvl5pPr>
            <a:lvl6pPr lvl="5" algn="l">
              <a:lnSpc>
                <a:spcPct val="100000"/>
              </a:lnSpc>
              <a:spcBef>
                <a:spcPts val="0"/>
              </a:spcBef>
              <a:spcAft>
                <a:spcPts val="0"/>
              </a:spcAft>
              <a:buClr>
                <a:schemeClr val="dk1"/>
              </a:buClr>
              <a:buSzPts val="1400"/>
              <a:buFont typeface="Arial"/>
              <a:buNone/>
              <a:defRPr sz="2800">
                <a:solidFill>
                  <a:schemeClr val="dk1"/>
                </a:solidFill>
              </a:defRPr>
            </a:lvl6pPr>
            <a:lvl7pPr lvl="6" algn="l">
              <a:lnSpc>
                <a:spcPct val="100000"/>
              </a:lnSpc>
              <a:spcBef>
                <a:spcPts val="0"/>
              </a:spcBef>
              <a:spcAft>
                <a:spcPts val="0"/>
              </a:spcAft>
              <a:buClr>
                <a:schemeClr val="dk1"/>
              </a:buClr>
              <a:buSzPts val="1400"/>
              <a:buFont typeface="Arial"/>
              <a:buNone/>
              <a:defRPr sz="2800">
                <a:solidFill>
                  <a:schemeClr val="dk1"/>
                </a:solidFill>
              </a:defRPr>
            </a:lvl7pPr>
            <a:lvl8pPr lvl="7" algn="l">
              <a:lnSpc>
                <a:spcPct val="100000"/>
              </a:lnSpc>
              <a:spcBef>
                <a:spcPts val="0"/>
              </a:spcBef>
              <a:spcAft>
                <a:spcPts val="0"/>
              </a:spcAft>
              <a:buClr>
                <a:schemeClr val="dk1"/>
              </a:buClr>
              <a:buSzPts val="1400"/>
              <a:buFont typeface="Arial"/>
              <a:buNone/>
              <a:defRPr sz="2800">
                <a:solidFill>
                  <a:schemeClr val="dk1"/>
                </a:solidFill>
              </a:defRPr>
            </a:lvl8pPr>
            <a:lvl9pPr lvl="8" algn="l">
              <a:lnSpc>
                <a:spcPct val="100000"/>
              </a:lnSpc>
              <a:spcBef>
                <a:spcPts val="0"/>
              </a:spcBef>
              <a:spcAft>
                <a:spcPts val="0"/>
              </a:spcAft>
              <a:buClr>
                <a:schemeClr val="dk1"/>
              </a:buClr>
              <a:buSzPts val="1400"/>
              <a:buFont typeface="Arial"/>
              <a:buNone/>
              <a:defRPr sz="2800">
                <a:solidFill>
                  <a:schemeClr val="dk1"/>
                </a:solidFill>
              </a:defRPr>
            </a:lvl9pPr>
          </a:lstStyle>
          <a:p/>
        </p:txBody>
      </p:sp>
      <p:sp>
        <p:nvSpPr>
          <p:cNvPr id="85" name="Google Shape;85;p1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228600" lvl="0" marL="457200" marR="0" algn="l">
              <a:lnSpc>
                <a:spcPct val="115000"/>
              </a:lnSpc>
              <a:spcBef>
                <a:spcPts val="0"/>
              </a:spcBef>
              <a:spcAft>
                <a:spcPts val="0"/>
              </a:spcAft>
              <a:buClr>
                <a:schemeClr val="dk2"/>
              </a:buClr>
              <a:buSzPts val="1400"/>
              <a:buFont typeface="Arial"/>
              <a:buNone/>
              <a:defRPr b="0" i="0" sz="1800" u="none" cap="none" strike="noStrike">
                <a:solidFill>
                  <a:schemeClr val="dk2"/>
                </a:solidFill>
                <a:latin typeface="Arial"/>
                <a:ea typeface="Arial"/>
                <a:cs typeface="Arial"/>
                <a:sym typeface="Arial"/>
              </a:defRPr>
            </a:lvl1pPr>
            <a:lvl2pPr indent="-228600" lvl="1" marL="914400" marR="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2pPr>
            <a:lvl3pPr indent="-228600" lvl="2" marL="1371600" marR="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3pPr>
            <a:lvl4pPr indent="-228600" lvl="3" marL="1828800" marR="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4pPr>
            <a:lvl5pPr indent="-228600" lvl="4" marL="2286000" marR="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5pPr>
            <a:lvl6pPr indent="-228600" lvl="5" marL="2743200" marR="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6pPr>
            <a:lvl7pPr indent="-228600" lvl="6" marL="3200400" marR="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7pPr>
            <a:lvl8pPr indent="-228600" lvl="7" marL="3657600" marR="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8pPr>
            <a:lvl9pPr indent="-228600" lvl="8" marL="4114800" marR="0" algn="l">
              <a:lnSpc>
                <a:spcPct val="115000"/>
              </a:lnSpc>
              <a:spcBef>
                <a:spcPts val="1600"/>
              </a:spcBef>
              <a:spcAft>
                <a:spcPts val="1600"/>
              </a:spcAft>
              <a:buClr>
                <a:schemeClr val="dk2"/>
              </a:buClr>
              <a:buSzPts val="1400"/>
              <a:buFont typeface="Arial"/>
              <a:buNone/>
              <a:defRPr b="0" i="0" sz="1400" u="none" cap="none" strike="noStrike">
                <a:solidFill>
                  <a:schemeClr val="dk2"/>
                </a:solidFill>
                <a:latin typeface="Arial"/>
                <a:ea typeface="Arial"/>
                <a:cs typeface="Arial"/>
                <a:sym typeface="Arial"/>
              </a:defRPr>
            </a:lvl9pPr>
          </a:lstStyle>
          <a:p/>
        </p:txBody>
      </p:sp>
      <p:sp>
        <p:nvSpPr>
          <p:cNvPr id="86" name="Google Shape;86;p19"/>
          <p:cNvSpPr txBox="1"/>
          <p:nvPr>
            <p:ph idx="1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87" name="Shape 87"/>
        <p:cNvGrpSpPr/>
        <p:nvPr/>
      </p:nvGrpSpPr>
      <p:grpSpPr>
        <a:xfrm>
          <a:off x="0" y="0"/>
          <a:ext cx="0" cy="0"/>
          <a:chOff x="0" y="0"/>
          <a:chExt cx="0" cy="0"/>
        </a:xfrm>
      </p:grpSpPr>
      <p:sp>
        <p:nvSpPr>
          <p:cNvPr id="88" name="Google Shape;88;p2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Arial"/>
              <a:buNone/>
              <a:defRPr b="0" i="0" sz="2800" u="none" cap="none" strike="noStrike">
                <a:solidFill>
                  <a:schemeClr val="dk1"/>
                </a:solidFill>
                <a:latin typeface="Arial"/>
                <a:ea typeface="Arial"/>
                <a:cs typeface="Arial"/>
                <a:sym typeface="Arial"/>
              </a:defRPr>
            </a:lvl1pPr>
            <a:lvl2pPr lvl="1" algn="l">
              <a:lnSpc>
                <a:spcPct val="100000"/>
              </a:lnSpc>
              <a:spcBef>
                <a:spcPts val="0"/>
              </a:spcBef>
              <a:spcAft>
                <a:spcPts val="0"/>
              </a:spcAft>
              <a:buClr>
                <a:schemeClr val="dk1"/>
              </a:buClr>
              <a:buSzPts val="1400"/>
              <a:buFont typeface="Arial"/>
              <a:buNone/>
              <a:defRPr sz="2800">
                <a:solidFill>
                  <a:schemeClr val="dk1"/>
                </a:solidFill>
              </a:defRPr>
            </a:lvl2pPr>
            <a:lvl3pPr lvl="2" algn="l">
              <a:lnSpc>
                <a:spcPct val="100000"/>
              </a:lnSpc>
              <a:spcBef>
                <a:spcPts val="0"/>
              </a:spcBef>
              <a:spcAft>
                <a:spcPts val="0"/>
              </a:spcAft>
              <a:buClr>
                <a:schemeClr val="dk1"/>
              </a:buClr>
              <a:buSzPts val="1400"/>
              <a:buFont typeface="Arial"/>
              <a:buNone/>
              <a:defRPr sz="2800">
                <a:solidFill>
                  <a:schemeClr val="dk1"/>
                </a:solidFill>
              </a:defRPr>
            </a:lvl3pPr>
            <a:lvl4pPr lvl="3" algn="l">
              <a:lnSpc>
                <a:spcPct val="100000"/>
              </a:lnSpc>
              <a:spcBef>
                <a:spcPts val="0"/>
              </a:spcBef>
              <a:spcAft>
                <a:spcPts val="0"/>
              </a:spcAft>
              <a:buClr>
                <a:schemeClr val="dk1"/>
              </a:buClr>
              <a:buSzPts val="1400"/>
              <a:buFont typeface="Arial"/>
              <a:buNone/>
              <a:defRPr sz="2800">
                <a:solidFill>
                  <a:schemeClr val="dk1"/>
                </a:solidFill>
              </a:defRPr>
            </a:lvl4pPr>
            <a:lvl5pPr lvl="4" algn="l">
              <a:lnSpc>
                <a:spcPct val="100000"/>
              </a:lnSpc>
              <a:spcBef>
                <a:spcPts val="0"/>
              </a:spcBef>
              <a:spcAft>
                <a:spcPts val="0"/>
              </a:spcAft>
              <a:buClr>
                <a:schemeClr val="dk1"/>
              </a:buClr>
              <a:buSzPts val="1400"/>
              <a:buFont typeface="Arial"/>
              <a:buNone/>
              <a:defRPr sz="2800">
                <a:solidFill>
                  <a:schemeClr val="dk1"/>
                </a:solidFill>
              </a:defRPr>
            </a:lvl5pPr>
            <a:lvl6pPr lvl="5" algn="l">
              <a:lnSpc>
                <a:spcPct val="100000"/>
              </a:lnSpc>
              <a:spcBef>
                <a:spcPts val="0"/>
              </a:spcBef>
              <a:spcAft>
                <a:spcPts val="0"/>
              </a:spcAft>
              <a:buClr>
                <a:schemeClr val="dk1"/>
              </a:buClr>
              <a:buSzPts val="1400"/>
              <a:buFont typeface="Arial"/>
              <a:buNone/>
              <a:defRPr sz="2800">
                <a:solidFill>
                  <a:schemeClr val="dk1"/>
                </a:solidFill>
              </a:defRPr>
            </a:lvl6pPr>
            <a:lvl7pPr lvl="6" algn="l">
              <a:lnSpc>
                <a:spcPct val="100000"/>
              </a:lnSpc>
              <a:spcBef>
                <a:spcPts val="0"/>
              </a:spcBef>
              <a:spcAft>
                <a:spcPts val="0"/>
              </a:spcAft>
              <a:buClr>
                <a:schemeClr val="dk1"/>
              </a:buClr>
              <a:buSzPts val="1400"/>
              <a:buFont typeface="Arial"/>
              <a:buNone/>
              <a:defRPr sz="2800">
                <a:solidFill>
                  <a:schemeClr val="dk1"/>
                </a:solidFill>
              </a:defRPr>
            </a:lvl7pPr>
            <a:lvl8pPr lvl="7" algn="l">
              <a:lnSpc>
                <a:spcPct val="100000"/>
              </a:lnSpc>
              <a:spcBef>
                <a:spcPts val="0"/>
              </a:spcBef>
              <a:spcAft>
                <a:spcPts val="0"/>
              </a:spcAft>
              <a:buClr>
                <a:schemeClr val="dk1"/>
              </a:buClr>
              <a:buSzPts val="1400"/>
              <a:buFont typeface="Arial"/>
              <a:buNone/>
              <a:defRPr sz="2800">
                <a:solidFill>
                  <a:schemeClr val="dk1"/>
                </a:solidFill>
              </a:defRPr>
            </a:lvl8pPr>
            <a:lvl9pPr lvl="8" algn="l">
              <a:lnSpc>
                <a:spcPct val="100000"/>
              </a:lnSpc>
              <a:spcBef>
                <a:spcPts val="0"/>
              </a:spcBef>
              <a:spcAft>
                <a:spcPts val="0"/>
              </a:spcAft>
              <a:buClr>
                <a:schemeClr val="dk1"/>
              </a:buClr>
              <a:buSzPts val="1400"/>
              <a:buFont typeface="Arial"/>
              <a:buNone/>
              <a:defRPr sz="2800">
                <a:solidFill>
                  <a:schemeClr val="dk1"/>
                </a:solidFill>
              </a:defRPr>
            </a:lvl9pPr>
          </a:lstStyle>
          <a:p/>
        </p:txBody>
      </p:sp>
      <p:sp>
        <p:nvSpPr>
          <p:cNvPr id="89" name="Google Shape;89;p20"/>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228600" lvl="0" marL="457200" marR="0" algn="l">
              <a:lnSpc>
                <a:spcPct val="115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1pPr>
            <a:lvl2pPr indent="-228600" lvl="1" marL="914400" marR="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2pPr>
            <a:lvl3pPr indent="-228600" lvl="2" marL="1371600" marR="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3pPr>
            <a:lvl4pPr indent="-228600" lvl="3" marL="1828800" marR="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4pPr>
            <a:lvl5pPr indent="-228600" lvl="4" marL="2286000" marR="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5pPr>
            <a:lvl6pPr indent="-228600" lvl="5" marL="2743200" marR="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6pPr>
            <a:lvl7pPr indent="-228600" lvl="6" marL="3200400" marR="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7pPr>
            <a:lvl8pPr indent="-228600" lvl="7" marL="3657600" marR="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8pPr>
            <a:lvl9pPr indent="-228600" lvl="8" marL="4114800" marR="0" algn="l">
              <a:lnSpc>
                <a:spcPct val="115000"/>
              </a:lnSpc>
              <a:spcBef>
                <a:spcPts val="1600"/>
              </a:spcBef>
              <a:spcAft>
                <a:spcPts val="1600"/>
              </a:spcAft>
              <a:buClr>
                <a:schemeClr val="dk2"/>
              </a:buClr>
              <a:buSzPts val="1400"/>
              <a:buFont typeface="Arial"/>
              <a:buNone/>
              <a:defRPr b="0" i="0" sz="1200" u="none" cap="none" strike="noStrike">
                <a:solidFill>
                  <a:schemeClr val="dk2"/>
                </a:solidFill>
                <a:latin typeface="Arial"/>
                <a:ea typeface="Arial"/>
                <a:cs typeface="Arial"/>
                <a:sym typeface="Arial"/>
              </a:defRPr>
            </a:lvl9pPr>
          </a:lstStyle>
          <a:p/>
        </p:txBody>
      </p:sp>
      <p:sp>
        <p:nvSpPr>
          <p:cNvPr id="90" name="Google Shape;90;p20"/>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228600" lvl="0" marL="457200" marR="0" algn="l">
              <a:lnSpc>
                <a:spcPct val="115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1pPr>
            <a:lvl2pPr indent="-228600" lvl="1" marL="914400" marR="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2pPr>
            <a:lvl3pPr indent="-228600" lvl="2" marL="1371600" marR="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3pPr>
            <a:lvl4pPr indent="-228600" lvl="3" marL="1828800" marR="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4pPr>
            <a:lvl5pPr indent="-228600" lvl="4" marL="2286000" marR="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5pPr>
            <a:lvl6pPr indent="-228600" lvl="5" marL="2743200" marR="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6pPr>
            <a:lvl7pPr indent="-228600" lvl="6" marL="3200400" marR="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7pPr>
            <a:lvl8pPr indent="-228600" lvl="7" marL="3657600" marR="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8pPr>
            <a:lvl9pPr indent="-228600" lvl="8" marL="4114800" marR="0" algn="l">
              <a:lnSpc>
                <a:spcPct val="115000"/>
              </a:lnSpc>
              <a:spcBef>
                <a:spcPts val="1600"/>
              </a:spcBef>
              <a:spcAft>
                <a:spcPts val="1600"/>
              </a:spcAft>
              <a:buClr>
                <a:schemeClr val="dk2"/>
              </a:buClr>
              <a:buSzPts val="1400"/>
              <a:buFont typeface="Arial"/>
              <a:buNone/>
              <a:defRPr b="0" i="0" sz="1200" u="none" cap="none" strike="noStrike">
                <a:solidFill>
                  <a:schemeClr val="dk2"/>
                </a:solidFill>
                <a:latin typeface="Arial"/>
                <a:ea typeface="Arial"/>
                <a:cs typeface="Arial"/>
                <a:sym typeface="Arial"/>
              </a:defRPr>
            </a:lvl9pPr>
          </a:lstStyle>
          <a:p/>
        </p:txBody>
      </p:sp>
      <p:sp>
        <p:nvSpPr>
          <p:cNvPr id="91" name="Google Shape;91;p20"/>
          <p:cNvSpPr txBox="1"/>
          <p:nvPr>
            <p:ph idx="1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92" name="Shape 92"/>
        <p:cNvGrpSpPr/>
        <p:nvPr/>
      </p:nvGrpSpPr>
      <p:grpSpPr>
        <a:xfrm>
          <a:off x="0" y="0"/>
          <a:ext cx="0" cy="0"/>
          <a:chOff x="0" y="0"/>
          <a:chExt cx="0" cy="0"/>
        </a:xfrm>
      </p:grpSpPr>
      <p:sp>
        <p:nvSpPr>
          <p:cNvPr id="93" name="Google Shape;93;p2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Arial"/>
              <a:buNone/>
              <a:defRPr b="0" i="0" sz="2800" u="none" cap="none" strike="noStrike">
                <a:solidFill>
                  <a:schemeClr val="dk1"/>
                </a:solidFill>
                <a:latin typeface="Arial"/>
                <a:ea typeface="Arial"/>
                <a:cs typeface="Arial"/>
                <a:sym typeface="Arial"/>
              </a:defRPr>
            </a:lvl1pPr>
            <a:lvl2pPr lvl="1" algn="l">
              <a:lnSpc>
                <a:spcPct val="100000"/>
              </a:lnSpc>
              <a:spcBef>
                <a:spcPts val="0"/>
              </a:spcBef>
              <a:spcAft>
                <a:spcPts val="0"/>
              </a:spcAft>
              <a:buClr>
                <a:schemeClr val="dk1"/>
              </a:buClr>
              <a:buSzPts val="1400"/>
              <a:buFont typeface="Arial"/>
              <a:buNone/>
              <a:defRPr sz="2800">
                <a:solidFill>
                  <a:schemeClr val="dk1"/>
                </a:solidFill>
              </a:defRPr>
            </a:lvl2pPr>
            <a:lvl3pPr lvl="2" algn="l">
              <a:lnSpc>
                <a:spcPct val="100000"/>
              </a:lnSpc>
              <a:spcBef>
                <a:spcPts val="0"/>
              </a:spcBef>
              <a:spcAft>
                <a:spcPts val="0"/>
              </a:spcAft>
              <a:buClr>
                <a:schemeClr val="dk1"/>
              </a:buClr>
              <a:buSzPts val="1400"/>
              <a:buFont typeface="Arial"/>
              <a:buNone/>
              <a:defRPr sz="2800">
                <a:solidFill>
                  <a:schemeClr val="dk1"/>
                </a:solidFill>
              </a:defRPr>
            </a:lvl3pPr>
            <a:lvl4pPr lvl="3" algn="l">
              <a:lnSpc>
                <a:spcPct val="100000"/>
              </a:lnSpc>
              <a:spcBef>
                <a:spcPts val="0"/>
              </a:spcBef>
              <a:spcAft>
                <a:spcPts val="0"/>
              </a:spcAft>
              <a:buClr>
                <a:schemeClr val="dk1"/>
              </a:buClr>
              <a:buSzPts val="1400"/>
              <a:buFont typeface="Arial"/>
              <a:buNone/>
              <a:defRPr sz="2800">
                <a:solidFill>
                  <a:schemeClr val="dk1"/>
                </a:solidFill>
              </a:defRPr>
            </a:lvl4pPr>
            <a:lvl5pPr lvl="4" algn="l">
              <a:lnSpc>
                <a:spcPct val="100000"/>
              </a:lnSpc>
              <a:spcBef>
                <a:spcPts val="0"/>
              </a:spcBef>
              <a:spcAft>
                <a:spcPts val="0"/>
              </a:spcAft>
              <a:buClr>
                <a:schemeClr val="dk1"/>
              </a:buClr>
              <a:buSzPts val="1400"/>
              <a:buFont typeface="Arial"/>
              <a:buNone/>
              <a:defRPr sz="2800">
                <a:solidFill>
                  <a:schemeClr val="dk1"/>
                </a:solidFill>
              </a:defRPr>
            </a:lvl5pPr>
            <a:lvl6pPr lvl="5" algn="l">
              <a:lnSpc>
                <a:spcPct val="100000"/>
              </a:lnSpc>
              <a:spcBef>
                <a:spcPts val="0"/>
              </a:spcBef>
              <a:spcAft>
                <a:spcPts val="0"/>
              </a:spcAft>
              <a:buClr>
                <a:schemeClr val="dk1"/>
              </a:buClr>
              <a:buSzPts val="1400"/>
              <a:buFont typeface="Arial"/>
              <a:buNone/>
              <a:defRPr sz="2800">
                <a:solidFill>
                  <a:schemeClr val="dk1"/>
                </a:solidFill>
              </a:defRPr>
            </a:lvl6pPr>
            <a:lvl7pPr lvl="6" algn="l">
              <a:lnSpc>
                <a:spcPct val="100000"/>
              </a:lnSpc>
              <a:spcBef>
                <a:spcPts val="0"/>
              </a:spcBef>
              <a:spcAft>
                <a:spcPts val="0"/>
              </a:spcAft>
              <a:buClr>
                <a:schemeClr val="dk1"/>
              </a:buClr>
              <a:buSzPts val="1400"/>
              <a:buFont typeface="Arial"/>
              <a:buNone/>
              <a:defRPr sz="2800">
                <a:solidFill>
                  <a:schemeClr val="dk1"/>
                </a:solidFill>
              </a:defRPr>
            </a:lvl7pPr>
            <a:lvl8pPr lvl="7" algn="l">
              <a:lnSpc>
                <a:spcPct val="100000"/>
              </a:lnSpc>
              <a:spcBef>
                <a:spcPts val="0"/>
              </a:spcBef>
              <a:spcAft>
                <a:spcPts val="0"/>
              </a:spcAft>
              <a:buClr>
                <a:schemeClr val="dk1"/>
              </a:buClr>
              <a:buSzPts val="1400"/>
              <a:buFont typeface="Arial"/>
              <a:buNone/>
              <a:defRPr sz="2800">
                <a:solidFill>
                  <a:schemeClr val="dk1"/>
                </a:solidFill>
              </a:defRPr>
            </a:lvl8pPr>
            <a:lvl9pPr lvl="8" algn="l">
              <a:lnSpc>
                <a:spcPct val="100000"/>
              </a:lnSpc>
              <a:spcBef>
                <a:spcPts val="0"/>
              </a:spcBef>
              <a:spcAft>
                <a:spcPts val="0"/>
              </a:spcAft>
              <a:buClr>
                <a:schemeClr val="dk1"/>
              </a:buClr>
              <a:buSzPts val="1400"/>
              <a:buFont typeface="Arial"/>
              <a:buNone/>
              <a:defRPr sz="2800">
                <a:solidFill>
                  <a:schemeClr val="dk1"/>
                </a:solidFill>
              </a:defRPr>
            </a:lvl9pPr>
          </a:lstStyle>
          <a:p/>
        </p:txBody>
      </p:sp>
      <p:sp>
        <p:nvSpPr>
          <p:cNvPr id="94" name="Google Shape;94;p21"/>
          <p:cNvSpPr txBox="1"/>
          <p:nvPr>
            <p:ph idx="1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p:cSld name="Title and Content">
    <p:spTree>
      <p:nvGrpSpPr>
        <p:cNvPr id="13" name="Shape 13"/>
        <p:cNvGrpSpPr/>
        <p:nvPr/>
      </p:nvGrpSpPr>
      <p:grpSpPr>
        <a:xfrm>
          <a:off x="0" y="0"/>
          <a:ext cx="0" cy="0"/>
          <a:chOff x="0" y="0"/>
          <a:chExt cx="0" cy="0"/>
        </a:xfrm>
      </p:grpSpPr>
      <p:cxnSp>
        <p:nvCxnSpPr>
          <p:cNvPr id="14" name="Google Shape;14;p3"/>
          <p:cNvCxnSpPr/>
          <p:nvPr/>
        </p:nvCxnSpPr>
        <p:spPr>
          <a:xfrm>
            <a:off x="240589" y="921681"/>
            <a:ext cx="4638600" cy="0"/>
          </a:xfrm>
          <a:prstGeom prst="straightConnector1">
            <a:avLst/>
          </a:prstGeom>
          <a:noFill/>
          <a:ln cap="flat" cmpd="sng" w="50800">
            <a:solidFill>
              <a:srgbClr val="00A9A6">
                <a:alpha val="29019"/>
              </a:srgbClr>
            </a:solidFill>
            <a:prstDash val="solid"/>
            <a:miter lim="8000"/>
            <a:headEnd len="sm" w="sm" type="none"/>
            <a:tailEnd len="sm" w="sm" type="none"/>
          </a:ln>
        </p:spPr>
      </p:cxnSp>
      <p:cxnSp>
        <p:nvCxnSpPr>
          <p:cNvPr id="15" name="Google Shape;15;p3"/>
          <p:cNvCxnSpPr/>
          <p:nvPr/>
        </p:nvCxnSpPr>
        <p:spPr>
          <a:xfrm>
            <a:off x="240589" y="909532"/>
            <a:ext cx="2766900" cy="12000"/>
          </a:xfrm>
          <a:prstGeom prst="straightConnector1">
            <a:avLst/>
          </a:prstGeom>
          <a:noFill/>
          <a:ln cap="flat" cmpd="sng" w="50800">
            <a:solidFill>
              <a:srgbClr val="00A6A9"/>
            </a:solidFill>
            <a:prstDash val="solid"/>
            <a:miter lim="8000"/>
            <a:headEnd len="sm" w="sm" type="none"/>
            <a:tailEnd len="sm" w="sm" type="none"/>
          </a:ln>
        </p:spPr>
      </p:cxnSp>
      <p:sp>
        <p:nvSpPr>
          <p:cNvPr id="16" name="Google Shape;16;p3"/>
          <p:cNvSpPr txBox="1"/>
          <p:nvPr>
            <p:ph idx="12" type="sldNum"/>
          </p:nvPr>
        </p:nvSpPr>
        <p:spPr>
          <a:xfrm>
            <a:off x="136450" y="4748475"/>
            <a:ext cx="3051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CA"/>
              <a:t>‹#›</a:t>
            </a:fld>
            <a:endParaRPr/>
          </a:p>
        </p:txBody>
      </p:sp>
      <p:sp>
        <p:nvSpPr>
          <p:cNvPr id="17" name="Google Shape;17;p3"/>
          <p:cNvSpPr txBox="1"/>
          <p:nvPr/>
        </p:nvSpPr>
        <p:spPr>
          <a:xfrm>
            <a:off x="239300" y="250975"/>
            <a:ext cx="4630500" cy="534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rgbClr val="00A6A3"/>
              </a:solidFill>
              <a:latin typeface="Calibri"/>
              <a:ea typeface="Calibri"/>
              <a:cs typeface="Calibri"/>
              <a:sym typeface="Calibri"/>
            </a:endParaRPr>
          </a:p>
        </p:txBody>
      </p:sp>
      <p:pic>
        <p:nvPicPr>
          <p:cNvPr id="18" name="Google Shape;18;p3"/>
          <p:cNvPicPr preferRelativeResize="0"/>
          <p:nvPr/>
        </p:nvPicPr>
        <p:blipFill rotWithShape="1">
          <a:blip r:embed="rId2">
            <a:alphaModFix/>
          </a:blip>
          <a:srcRect b="0" l="0" r="0" t="0"/>
          <a:stretch/>
        </p:blipFill>
        <p:spPr>
          <a:xfrm>
            <a:off x="7886700" y="4656476"/>
            <a:ext cx="1139898" cy="365899"/>
          </a:xfrm>
          <a:prstGeom prst="rect">
            <a:avLst/>
          </a:prstGeom>
          <a:noFill/>
          <a:ln>
            <a:noFill/>
          </a:ln>
        </p:spPr>
      </p:pic>
      <p:sp>
        <p:nvSpPr>
          <p:cNvPr id="19" name="Google Shape;19;p3"/>
          <p:cNvSpPr txBox="1"/>
          <p:nvPr>
            <p:ph type="title"/>
          </p:nvPr>
        </p:nvSpPr>
        <p:spPr>
          <a:xfrm>
            <a:off x="268475" y="270425"/>
            <a:ext cx="6303600" cy="583800"/>
          </a:xfrm>
          <a:prstGeom prst="rect">
            <a:avLst/>
          </a:prstGeom>
          <a:noFill/>
          <a:ln>
            <a:noFill/>
          </a:ln>
        </p:spPr>
        <p:txBody>
          <a:bodyPr anchorCtr="0" anchor="t" bIns="68575" lIns="68575" spcFirstLastPara="1" rIns="68575" wrap="square" tIns="68575">
            <a:noAutofit/>
          </a:bodyPr>
          <a:lstStyle>
            <a:lvl1pPr lvl="0" algn="l">
              <a:lnSpc>
                <a:spcPct val="90000"/>
              </a:lnSpc>
              <a:spcBef>
                <a:spcPts val="0"/>
              </a:spcBef>
              <a:spcAft>
                <a:spcPts val="0"/>
              </a:spcAft>
              <a:buSzPts val="1100"/>
              <a:buNone/>
              <a:defRPr b="1" sz="30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0" name="Google Shape;20;p3"/>
          <p:cNvSpPr txBox="1"/>
          <p:nvPr>
            <p:ph idx="1" type="body"/>
          </p:nvPr>
        </p:nvSpPr>
        <p:spPr>
          <a:xfrm>
            <a:off x="628650" y="1369219"/>
            <a:ext cx="7886700" cy="3263400"/>
          </a:xfrm>
          <a:prstGeom prst="rect">
            <a:avLst/>
          </a:prstGeom>
          <a:noFill/>
          <a:ln>
            <a:noFill/>
          </a:ln>
        </p:spPr>
        <p:txBody>
          <a:bodyPr anchorCtr="0" anchor="t" bIns="68575" lIns="68575" spcFirstLastPara="1" rIns="68575" wrap="square" tIns="68575">
            <a:noAutofit/>
          </a:bodyPr>
          <a:lstStyle>
            <a:lvl1pPr indent="-361950" lvl="0" marL="457200" marR="0" algn="l">
              <a:lnSpc>
                <a:spcPct val="90000"/>
              </a:lnSpc>
              <a:spcBef>
                <a:spcPts val="800"/>
              </a:spcBef>
              <a:spcAft>
                <a:spcPts val="0"/>
              </a:spcAft>
              <a:buClr>
                <a:srgbClr val="00A6A3"/>
              </a:buClr>
              <a:buSzPts val="2100"/>
              <a:buFont typeface="Arial"/>
              <a:buChar char="•"/>
              <a:defRPr b="0" i="0" sz="2100" u="none" cap="none" strike="noStrike">
                <a:solidFill>
                  <a:srgbClr val="666666"/>
                </a:solidFill>
                <a:latin typeface="Calibri"/>
                <a:ea typeface="Calibri"/>
                <a:cs typeface="Calibri"/>
                <a:sym typeface="Calibri"/>
              </a:defRPr>
            </a:lvl1pPr>
            <a:lvl2pPr indent="-342900" lvl="1" marL="914400" marR="0" algn="l">
              <a:lnSpc>
                <a:spcPct val="90000"/>
              </a:lnSpc>
              <a:spcBef>
                <a:spcPts val="400"/>
              </a:spcBef>
              <a:spcAft>
                <a:spcPts val="0"/>
              </a:spcAft>
              <a:buClr>
                <a:srgbClr val="00A6A3"/>
              </a:buClr>
              <a:buSzPts val="1800"/>
              <a:buFont typeface="Arial"/>
              <a:buChar char="•"/>
              <a:defRPr b="0" i="0" sz="1800" u="none" cap="none" strike="noStrike">
                <a:solidFill>
                  <a:srgbClr val="666666"/>
                </a:solidFill>
                <a:latin typeface="Calibri"/>
                <a:ea typeface="Calibri"/>
                <a:cs typeface="Calibri"/>
                <a:sym typeface="Calibri"/>
              </a:defRPr>
            </a:lvl2pPr>
            <a:lvl3pPr indent="-323850" lvl="2" marL="1371600" marR="0" algn="l">
              <a:lnSpc>
                <a:spcPct val="90000"/>
              </a:lnSpc>
              <a:spcBef>
                <a:spcPts val="400"/>
              </a:spcBef>
              <a:spcAft>
                <a:spcPts val="0"/>
              </a:spcAft>
              <a:buClr>
                <a:srgbClr val="00A6A3"/>
              </a:buClr>
              <a:buSzPts val="1500"/>
              <a:buFont typeface="Arial"/>
              <a:buChar char="•"/>
              <a:defRPr b="0" i="0" sz="1500" u="none" cap="none" strike="noStrike">
                <a:solidFill>
                  <a:srgbClr val="666666"/>
                </a:solidFill>
                <a:latin typeface="Calibri"/>
                <a:ea typeface="Calibri"/>
                <a:cs typeface="Calibri"/>
                <a:sym typeface="Calibri"/>
              </a:defRPr>
            </a:lvl3pPr>
            <a:lvl4pPr indent="-317500" lvl="3" marL="1828800" marR="0" algn="l">
              <a:lnSpc>
                <a:spcPct val="90000"/>
              </a:lnSpc>
              <a:spcBef>
                <a:spcPts val="400"/>
              </a:spcBef>
              <a:spcAft>
                <a:spcPts val="0"/>
              </a:spcAft>
              <a:buClr>
                <a:srgbClr val="00A6A3"/>
              </a:buClr>
              <a:buSzPts val="1400"/>
              <a:buFont typeface="Arial"/>
              <a:buChar char="•"/>
              <a:defRPr b="0" i="0" sz="1400" u="none" cap="none" strike="noStrike">
                <a:solidFill>
                  <a:srgbClr val="666666"/>
                </a:solidFill>
                <a:latin typeface="Calibri"/>
                <a:ea typeface="Calibri"/>
                <a:cs typeface="Calibri"/>
                <a:sym typeface="Calibri"/>
              </a:defRPr>
            </a:lvl4pPr>
            <a:lvl5pPr indent="-317500" lvl="4" marL="2286000" marR="0" algn="l">
              <a:lnSpc>
                <a:spcPct val="90000"/>
              </a:lnSpc>
              <a:spcBef>
                <a:spcPts val="400"/>
              </a:spcBef>
              <a:spcAft>
                <a:spcPts val="0"/>
              </a:spcAft>
              <a:buClr>
                <a:srgbClr val="00A6A3"/>
              </a:buClr>
              <a:buSzPts val="1400"/>
              <a:buFont typeface="Arial"/>
              <a:buChar char="•"/>
              <a:defRPr b="0" i="0" sz="1400" u="none" cap="none" strike="noStrike">
                <a:solidFill>
                  <a:srgbClr val="666666"/>
                </a:solidFill>
                <a:latin typeface="Calibri"/>
                <a:ea typeface="Calibri"/>
                <a:cs typeface="Calibri"/>
                <a:sym typeface="Calibri"/>
              </a:defRPr>
            </a:lvl5pPr>
            <a:lvl6pPr indent="-317500" lvl="5" marL="2743200" marR="0" algn="l">
              <a:lnSpc>
                <a:spcPct val="90000"/>
              </a:lnSpc>
              <a:spcBef>
                <a:spcPts val="400"/>
              </a:spcBef>
              <a:spcAft>
                <a:spcPts val="0"/>
              </a:spcAft>
              <a:buClr>
                <a:srgbClr val="00A6A3"/>
              </a:buClr>
              <a:buSzPts val="1400"/>
              <a:buFont typeface="Arial"/>
              <a:buChar char="•"/>
              <a:defRPr b="0" i="0" sz="1400" u="none" cap="none" strike="noStrike">
                <a:solidFill>
                  <a:srgbClr val="666666"/>
                </a:solidFill>
                <a:latin typeface="Calibri"/>
                <a:ea typeface="Calibri"/>
                <a:cs typeface="Calibri"/>
                <a:sym typeface="Calibri"/>
              </a:defRPr>
            </a:lvl6pPr>
            <a:lvl7pPr indent="-317500" lvl="6" marL="3200400" marR="0" algn="l">
              <a:lnSpc>
                <a:spcPct val="90000"/>
              </a:lnSpc>
              <a:spcBef>
                <a:spcPts val="400"/>
              </a:spcBef>
              <a:spcAft>
                <a:spcPts val="0"/>
              </a:spcAft>
              <a:buClr>
                <a:srgbClr val="00A6A3"/>
              </a:buClr>
              <a:buSzPts val="1400"/>
              <a:buFont typeface="Arial"/>
              <a:buChar char="•"/>
              <a:defRPr b="0" i="0" sz="1400" u="none" cap="none" strike="noStrike">
                <a:solidFill>
                  <a:srgbClr val="666666"/>
                </a:solidFill>
                <a:latin typeface="Calibri"/>
                <a:ea typeface="Calibri"/>
                <a:cs typeface="Calibri"/>
                <a:sym typeface="Calibri"/>
              </a:defRPr>
            </a:lvl7pPr>
            <a:lvl8pPr indent="-317500" lvl="7" marL="3657600" marR="0" algn="l">
              <a:lnSpc>
                <a:spcPct val="90000"/>
              </a:lnSpc>
              <a:spcBef>
                <a:spcPts val="400"/>
              </a:spcBef>
              <a:spcAft>
                <a:spcPts val="0"/>
              </a:spcAft>
              <a:buClr>
                <a:srgbClr val="00A6A3"/>
              </a:buClr>
              <a:buSzPts val="1400"/>
              <a:buFont typeface="Arial"/>
              <a:buChar char="•"/>
              <a:defRPr b="0" i="0" sz="1400" u="none" cap="none" strike="noStrike">
                <a:solidFill>
                  <a:srgbClr val="666666"/>
                </a:solidFill>
                <a:latin typeface="Calibri"/>
                <a:ea typeface="Calibri"/>
                <a:cs typeface="Calibri"/>
                <a:sym typeface="Calibri"/>
              </a:defRPr>
            </a:lvl8pPr>
            <a:lvl9pPr indent="-317500" lvl="8" marL="4114800" marR="0" algn="l">
              <a:lnSpc>
                <a:spcPct val="90000"/>
              </a:lnSpc>
              <a:spcBef>
                <a:spcPts val="400"/>
              </a:spcBef>
              <a:spcAft>
                <a:spcPts val="0"/>
              </a:spcAft>
              <a:buClr>
                <a:srgbClr val="00A6A3"/>
              </a:buClr>
              <a:buSzPts val="1400"/>
              <a:buFont typeface="Arial"/>
              <a:buChar char="•"/>
              <a:defRPr b="0" i="0" sz="1400" u="none" cap="none" strike="noStrike">
                <a:solidFill>
                  <a:srgbClr val="666666"/>
                </a:solidFill>
                <a:latin typeface="Calibri"/>
                <a:ea typeface="Calibri"/>
                <a:cs typeface="Calibri"/>
                <a:sym typeface="Calibri"/>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 column text">
    <p:spTree>
      <p:nvGrpSpPr>
        <p:cNvPr id="95" name="Shape 95"/>
        <p:cNvGrpSpPr/>
        <p:nvPr/>
      </p:nvGrpSpPr>
      <p:grpSpPr>
        <a:xfrm>
          <a:off x="0" y="0"/>
          <a:ext cx="0" cy="0"/>
          <a:chOff x="0" y="0"/>
          <a:chExt cx="0" cy="0"/>
        </a:xfrm>
      </p:grpSpPr>
      <p:sp>
        <p:nvSpPr>
          <p:cNvPr id="96" name="Google Shape;96;p22"/>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Arial"/>
              <a:buNone/>
              <a:defRPr b="0" i="0" sz="2400" u="none" cap="none" strike="noStrike">
                <a:solidFill>
                  <a:schemeClr val="dk1"/>
                </a:solidFill>
                <a:latin typeface="Arial"/>
                <a:ea typeface="Arial"/>
                <a:cs typeface="Arial"/>
                <a:sym typeface="Arial"/>
              </a:defRPr>
            </a:lvl1pPr>
            <a:lvl2pPr lvl="1" algn="l">
              <a:lnSpc>
                <a:spcPct val="100000"/>
              </a:lnSpc>
              <a:spcBef>
                <a:spcPts val="0"/>
              </a:spcBef>
              <a:spcAft>
                <a:spcPts val="0"/>
              </a:spcAft>
              <a:buClr>
                <a:schemeClr val="dk1"/>
              </a:buClr>
              <a:buSzPts val="1400"/>
              <a:buFont typeface="Arial"/>
              <a:buNone/>
              <a:defRPr sz="2400">
                <a:solidFill>
                  <a:schemeClr val="dk1"/>
                </a:solidFill>
              </a:defRPr>
            </a:lvl2pPr>
            <a:lvl3pPr lvl="2" algn="l">
              <a:lnSpc>
                <a:spcPct val="100000"/>
              </a:lnSpc>
              <a:spcBef>
                <a:spcPts val="0"/>
              </a:spcBef>
              <a:spcAft>
                <a:spcPts val="0"/>
              </a:spcAft>
              <a:buClr>
                <a:schemeClr val="dk1"/>
              </a:buClr>
              <a:buSzPts val="1400"/>
              <a:buFont typeface="Arial"/>
              <a:buNone/>
              <a:defRPr sz="2400">
                <a:solidFill>
                  <a:schemeClr val="dk1"/>
                </a:solidFill>
              </a:defRPr>
            </a:lvl3pPr>
            <a:lvl4pPr lvl="3" algn="l">
              <a:lnSpc>
                <a:spcPct val="100000"/>
              </a:lnSpc>
              <a:spcBef>
                <a:spcPts val="0"/>
              </a:spcBef>
              <a:spcAft>
                <a:spcPts val="0"/>
              </a:spcAft>
              <a:buClr>
                <a:schemeClr val="dk1"/>
              </a:buClr>
              <a:buSzPts val="1400"/>
              <a:buFont typeface="Arial"/>
              <a:buNone/>
              <a:defRPr sz="2400">
                <a:solidFill>
                  <a:schemeClr val="dk1"/>
                </a:solidFill>
              </a:defRPr>
            </a:lvl4pPr>
            <a:lvl5pPr lvl="4" algn="l">
              <a:lnSpc>
                <a:spcPct val="100000"/>
              </a:lnSpc>
              <a:spcBef>
                <a:spcPts val="0"/>
              </a:spcBef>
              <a:spcAft>
                <a:spcPts val="0"/>
              </a:spcAft>
              <a:buClr>
                <a:schemeClr val="dk1"/>
              </a:buClr>
              <a:buSzPts val="1400"/>
              <a:buFont typeface="Arial"/>
              <a:buNone/>
              <a:defRPr sz="2400">
                <a:solidFill>
                  <a:schemeClr val="dk1"/>
                </a:solidFill>
              </a:defRPr>
            </a:lvl5pPr>
            <a:lvl6pPr lvl="5" algn="l">
              <a:lnSpc>
                <a:spcPct val="100000"/>
              </a:lnSpc>
              <a:spcBef>
                <a:spcPts val="0"/>
              </a:spcBef>
              <a:spcAft>
                <a:spcPts val="0"/>
              </a:spcAft>
              <a:buClr>
                <a:schemeClr val="dk1"/>
              </a:buClr>
              <a:buSzPts val="1400"/>
              <a:buFont typeface="Arial"/>
              <a:buNone/>
              <a:defRPr sz="2400">
                <a:solidFill>
                  <a:schemeClr val="dk1"/>
                </a:solidFill>
              </a:defRPr>
            </a:lvl6pPr>
            <a:lvl7pPr lvl="6" algn="l">
              <a:lnSpc>
                <a:spcPct val="100000"/>
              </a:lnSpc>
              <a:spcBef>
                <a:spcPts val="0"/>
              </a:spcBef>
              <a:spcAft>
                <a:spcPts val="0"/>
              </a:spcAft>
              <a:buClr>
                <a:schemeClr val="dk1"/>
              </a:buClr>
              <a:buSzPts val="1400"/>
              <a:buFont typeface="Arial"/>
              <a:buNone/>
              <a:defRPr sz="2400">
                <a:solidFill>
                  <a:schemeClr val="dk1"/>
                </a:solidFill>
              </a:defRPr>
            </a:lvl7pPr>
            <a:lvl8pPr lvl="7" algn="l">
              <a:lnSpc>
                <a:spcPct val="100000"/>
              </a:lnSpc>
              <a:spcBef>
                <a:spcPts val="0"/>
              </a:spcBef>
              <a:spcAft>
                <a:spcPts val="0"/>
              </a:spcAft>
              <a:buClr>
                <a:schemeClr val="dk1"/>
              </a:buClr>
              <a:buSzPts val="1400"/>
              <a:buFont typeface="Arial"/>
              <a:buNone/>
              <a:defRPr sz="2400">
                <a:solidFill>
                  <a:schemeClr val="dk1"/>
                </a:solidFill>
              </a:defRPr>
            </a:lvl8pPr>
            <a:lvl9pPr lvl="8" algn="l">
              <a:lnSpc>
                <a:spcPct val="100000"/>
              </a:lnSpc>
              <a:spcBef>
                <a:spcPts val="0"/>
              </a:spcBef>
              <a:spcAft>
                <a:spcPts val="0"/>
              </a:spcAft>
              <a:buClr>
                <a:schemeClr val="dk1"/>
              </a:buClr>
              <a:buSzPts val="1400"/>
              <a:buFont typeface="Arial"/>
              <a:buNone/>
              <a:defRPr sz="2400">
                <a:solidFill>
                  <a:schemeClr val="dk1"/>
                </a:solidFill>
              </a:defRPr>
            </a:lvl9pPr>
          </a:lstStyle>
          <a:p/>
        </p:txBody>
      </p:sp>
      <p:sp>
        <p:nvSpPr>
          <p:cNvPr id="97" name="Google Shape;97;p22"/>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228600" lvl="0" marL="457200" marR="0" algn="l">
              <a:lnSpc>
                <a:spcPct val="115000"/>
              </a:lnSpc>
              <a:spcBef>
                <a:spcPts val="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1pPr>
            <a:lvl2pPr indent="-228600" lvl="1" marL="914400" marR="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2pPr>
            <a:lvl3pPr indent="-228600" lvl="2" marL="1371600" marR="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3pPr>
            <a:lvl4pPr indent="-228600" lvl="3" marL="1828800" marR="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4pPr>
            <a:lvl5pPr indent="-228600" lvl="4" marL="2286000" marR="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5pPr>
            <a:lvl6pPr indent="-228600" lvl="5" marL="2743200" marR="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6pPr>
            <a:lvl7pPr indent="-228600" lvl="6" marL="3200400" marR="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7pPr>
            <a:lvl8pPr indent="-228600" lvl="7" marL="3657600" marR="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8pPr>
            <a:lvl9pPr indent="-228600" lvl="8" marL="4114800" marR="0" algn="l">
              <a:lnSpc>
                <a:spcPct val="115000"/>
              </a:lnSpc>
              <a:spcBef>
                <a:spcPts val="1600"/>
              </a:spcBef>
              <a:spcAft>
                <a:spcPts val="1600"/>
              </a:spcAft>
              <a:buClr>
                <a:schemeClr val="dk2"/>
              </a:buClr>
              <a:buSzPts val="1400"/>
              <a:buFont typeface="Arial"/>
              <a:buNone/>
              <a:defRPr b="0" i="0" sz="1200" u="none" cap="none" strike="noStrike">
                <a:solidFill>
                  <a:schemeClr val="dk2"/>
                </a:solidFill>
                <a:latin typeface="Arial"/>
                <a:ea typeface="Arial"/>
                <a:cs typeface="Arial"/>
                <a:sym typeface="Arial"/>
              </a:defRPr>
            </a:lvl9pPr>
          </a:lstStyle>
          <a:p/>
        </p:txBody>
      </p:sp>
      <p:sp>
        <p:nvSpPr>
          <p:cNvPr id="98" name="Google Shape;98;p22"/>
          <p:cNvSpPr txBox="1"/>
          <p:nvPr>
            <p:ph idx="1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 point">
    <p:spTree>
      <p:nvGrpSpPr>
        <p:cNvPr id="99" name="Shape 99"/>
        <p:cNvGrpSpPr/>
        <p:nvPr/>
      </p:nvGrpSpPr>
      <p:grpSpPr>
        <a:xfrm>
          <a:off x="0" y="0"/>
          <a:ext cx="0" cy="0"/>
          <a:chOff x="0" y="0"/>
          <a:chExt cx="0" cy="0"/>
        </a:xfrm>
      </p:grpSpPr>
      <p:sp>
        <p:nvSpPr>
          <p:cNvPr id="100" name="Google Shape;100;p23"/>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Arial"/>
              <a:buNone/>
              <a:defRPr b="0" i="0" sz="4800" u="none" cap="none" strike="noStrike">
                <a:solidFill>
                  <a:schemeClr val="dk1"/>
                </a:solidFill>
                <a:latin typeface="Arial"/>
                <a:ea typeface="Arial"/>
                <a:cs typeface="Arial"/>
                <a:sym typeface="Arial"/>
              </a:defRPr>
            </a:lvl1pPr>
            <a:lvl2pPr lvl="1" algn="l">
              <a:lnSpc>
                <a:spcPct val="100000"/>
              </a:lnSpc>
              <a:spcBef>
                <a:spcPts val="0"/>
              </a:spcBef>
              <a:spcAft>
                <a:spcPts val="0"/>
              </a:spcAft>
              <a:buClr>
                <a:schemeClr val="dk1"/>
              </a:buClr>
              <a:buSzPts val="1400"/>
              <a:buFont typeface="Arial"/>
              <a:buNone/>
              <a:defRPr sz="4800">
                <a:solidFill>
                  <a:schemeClr val="dk1"/>
                </a:solidFill>
              </a:defRPr>
            </a:lvl2pPr>
            <a:lvl3pPr lvl="2" algn="l">
              <a:lnSpc>
                <a:spcPct val="100000"/>
              </a:lnSpc>
              <a:spcBef>
                <a:spcPts val="0"/>
              </a:spcBef>
              <a:spcAft>
                <a:spcPts val="0"/>
              </a:spcAft>
              <a:buClr>
                <a:schemeClr val="dk1"/>
              </a:buClr>
              <a:buSzPts val="1400"/>
              <a:buFont typeface="Arial"/>
              <a:buNone/>
              <a:defRPr sz="4800">
                <a:solidFill>
                  <a:schemeClr val="dk1"/>
                </a:solidFill>
              </a:defRPr>
            </a:lvl3pPr>
            <a:lvl4pPr lvl="3" algn="l">
              <a:lnSpc>
                <a:spcPct val="100000"/>
              </a:lnSpc>
              <a:spcBef>
                <a:spcPts val="0"/>
              </a:spcBef>
              <a:spcAft>
                <a:spcPts val="0"/>
              </a:spcAft>
              <a:buClr>
                <a:schemeClr val="dk1"/>
              </a:buClr>
              <a:buSzPts val="1400"/>
              <a:buFont typeface="Arial"/>
              <a:buNone/>
              <a:defRPr sz="4800">
                <a:solidFill>
                  <a:schemeClr val="dk1"/>
                </a:solidFill>
              </a:defRPr>
            </a:lvl4pPr>
            <a:lvl5pPr lvl="4" algn="l">
              <a:lnSpc>
                <a:spcPct val="100000"/>
              </a:lnSpc>
              <a:spcBef>
                <a:spcPts val="0"/>
              </a:spcBef>
              <a:spcAft>
                <a:spcPts val="0"/>
              </a:spcAft>
              <a:buClr>
                <a:schemeClr val="dk1"/>
              </a:buClr>
              <a:buSzPts val="1400"/>
              <a:buFont typeface="Arial"/>
              <a:buNone/>
              <a:defRPr sz="4800">
                <a:solidFill>
                  <a:schemeClr val="dk1"/>
                </a:solidFill>
              </a:defRPr>
            </a:lvl5pPr>
            <a:lvl6pPr lvl="5" algn="l">
              <a:lnSpc>
                <a:spcPct val="100000"/>
              </a:lnSpc>
              <a:spcBef>
                <a:spcPts val="0"/>
              </a:spcBef>
              <a:spcAft>
                <a:spcPts val="0"/>
              </a:spcAft>
              <a:buClr>
                <a:schemeClr val="dk1"/>
              </a:buClr>
              <a:buSzPts val="1400"/>
              <a:buFont typeface="Arial"/>
              <a:buNone/>
              <a:defRPr sz="4800">
                <a:solidFill>
                  <a:schemeClr val="dk1"/>
                </a:solidFill>
              </a:defRPr>
            </a:lvl6pPr>
            <a:lvl7pPr lvl="6" algn="l">
              <a:lnSpc>
                <a:spcPct val="100000"/>
              </a:lnSpc>
              <a:spcBef>
                <a:spcPts val="0"/>
              </a:spcBef>
              <a:spcAft>
                <a:spcPts val="0"/>
              </a:spcAft>
              <a:buClr>
                <a:schemeClr val="dk1"/>
              </a:buClr>
              <a:buSzPts val="1400"/>
              <a:buFont typeface="Arial"/>
              <a:buNone/>
              <a:defRPr sz="4800">
                <a:solidFill>
                  <a:schemeClr val="dk1"/>
                </a:solidFill>
              </a:defRPr>
            </a:lvl7pPr>
            <a:lvl8pPr lvl="7" algn="l">
              <a:lnSpc>
                <a:spcPct val="100000"/>
              </a:lnSpc>
              <a:spcBef>
                <a:spcPts val="0"/>
              </a:spcBef>
              <a:spcAft>
                <a:spcPts val="0"/>
              </a:spcAft>
              <a:buClr>
                <a:schemeClr val="dk1"/>
              </a:buClr>
              <a:buSzPts val="1400"/>
              <a:buFont typeface="Arial"/>
              <a:buNone/>
              <a:defRPr sz="4800">
                <a:solidFill>
                  <a:schemeClr val="dk1"/>
                </a:solidFill>
              </a:defRPr>
            </a:lvl8pPr>
            <a:lvl9pPr lvl="8" algn="l">
              <a:lnSpc>
                <a:spcPct val="100000"/>
              </a:lnSpc>
              <a:spcBef>
                <a:spcPts val="0"/>
              </a:spcBef>
              <a:spcAft>
                <a:spcPts val="0"/>
              </a:spcAft>
              <a:buClr>
                <a:schemeClr val="dk1"/>
              </a:buClr>
              <a:buSzPts val="1400"/>
              <a:buFont typeface="Arial"/>
              <a:buNone/>
              <a:defRPr sz="4800">
                <a:solidFill>
                  <a:schemeClr val="dk1"/>
                </a:solidFill>
              </a:defRPr>
            </a:lvl9pPr>
          </a:lstStyle>
          <a:p/>
        </p:txBody>
      </p:sp>
      <p:sp>
        <p:nvSpPr>
          <p:cNvPr id="101" name="Google Shape;101;p23"/>
          <p:cNvSpPr txBox="1"/>
          <p:nvPr>
            <p:ph idx="1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 title and description">
    <p:spTree>
      <p:nvGrpSpPr>
        <p:cNvPr id="102" name="Shape 102"/>
        <p:cNvGrpSpPr/>
        <p:nvPr/>
      </p:nvGrpSpPr>
      <p:grpSpPr>
        <a:xfrm>
          <a:off x="0" y="0"/>
          <a:ext cx="0" cy="0"/>
          <a:chOff x="0" y="0"/>
          <a:chExt cx="0" cy="0"/>
        </a:xfrm>
      </p:grpSpPr>
      <p:sp>
        <p:nvSpPr>
          <p:cNvPr id="103" name="Google Shape;103;p24"/>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p24"/>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marR="0" algn="ctr">
              <a:lnSpc>
                <a:spcPct val="100000"/>
              </a:lnSpc>
              <a:spcBef>
                <a:spcPts val="0"/>
              </a:spcBef>
              <a:spcAft>
                <a:spcPts val="0"/>
              </a:spcAft>
              <a:buClr>
                <a:schemeClr val="dk1"/>
              </a:buClr>
              <a:buSzPts val="1400"/>
              <a:buFont typeface="Arial"/>
              <a:buNone/>
              <a:defRPr b="0" i="0" sz="4200" u="none" cap="none" strike="noStrike">
                <a:solidFill>
                  <a:schemeClr val="dk1"/>
                </a:solidFill>
                <a:latin typeface="Arial"/>
                <a:ea typeface="Arial"/>
                <a:cs typeface="Arial"/>
                <a:sym typeface="Arial"/>
              </a:defRPr>
            </a:lvl1pPr>
            <a:lvl2pPr lvl="1" algn="ctr">
              <a:lnSpc>
                <a:spcPct val="100000"/>
              </a:lnSpc>
              <a:spcBef>
                <a:spcPts val="0"/>
              </a:spcBef>
              <a:spcAft>
                <a:spcPts val="0"/>
              </a:spcAft>
              <a:buClr>
                <a:schemeClr val="dk1"/>
              </a:buClr>
              <a:buSzPts val="1400"/>
              <a:buFont typeface="Arial"/>
              <a:buNone/>
              <a:defRPr sz="4200">
                <a:solidFill>
                  <a:schemeClr val="dk1"/>
                </a:solidFill>
              </a:defRPr>
            </a:lvl2pPr>
            <a:lvl3pPr lvl="2" algn="ctr">
              <a:lnSpc>
                <a:spcPct val="100000"/>
              </a:lnSpc>
              <a:spcBef>
                <a:spcPts val="0"/>
              </a:spcBef>
              <a:spcAft>
                <a:spcPts val="0"/>
              </a:spcAft>
              <a:buClr>
                <a:schemeClr val="dk1"/>
              </a:buClr>
              <a:buSzPts val="1400"/>
              <a:buFont typeface="Arial"/>
              <a:buNone/>
              <a:defRPr sz="4200">
                <a:solidFill>
                  <a:schemeClr val="dk1"/>
                </a:solidFill>
              </a:defRPr>
            </a:lvl3pPr>
            <a:lvl4pPr lvl="3" algn="ctr">
              <a:lnSpc>
                <a:spcPct val="100000"/>
              </a:lnSpc>
              <a:spcBef>
                <a:spcPts val="0"/>
              </a:spcBef>
              <a:spcAft>
                <a:spcPts val="0"/>
              </a:spcAft>
              <a:buClr>
                <a:schemeClr val="dk1"/>
              </a:buClr>
              <a:buSzPts val="1400"/>
              <a:buFont typeface="Arial"/>
              <a:buNone/>
              <a:defRPr sz="4200">
                <a:solidFill>
                  <a:schemeClr val="dk1"/>
                </a:solidFill>
              </a:defRPr>
            </a:lvl4pPr>
            <a:lvl5pPr lvl="4" algn="ctr">
              <a:lnSpc>
                <a:spcPct val="100000"/>
              </a:lnSpc>
              <a:spcBef>
                <a:spcPts val="0"/>
              </a:spcBef>
              <a:spcAft>
                <a:spcPts val="0"/>
              </a:spcAft>
              <a:buClr>
                <a:schemeClr val="dk1"/>
              </a:buClr>
              <a:buSzPts val="1400"/>
              <a:buFont typeface="Arial"/>
              <a:buNone/>
              <a:defRPr sz="4200">
                <a:solidFill>
                  <a:schemeClr val="dk1"/>
                </a:solidFill>
              </a:defRPr>
            </a:lvl5pPr>
            <a:lvl6pPr lvl="5" algn="ctr">
              <a:lnSpc>
                <a:spcPct val="100000"/>
              </a:lnSpc>
              <a:spcBef>
                <a:spcPts val="0"/>
              </a:spcBef>
              <a:spcAft>
                <a:spcPts val="0"/>
              </a:spcAft>
              <a:buClr>
                <a:schemeClr val="dk1"/>
              </a:buClr>
              <a:buSzPts val="1400"/>
              <a:buFont typeface="Arial"/>
              <a:buNone/>
              <a:defRPr sz="4200">
                <a:solidFill>
                  <a:schemeClr val="dk1"/>
                </a:solidFill>
              </a:defRPr>
            </a:lvl6pPr>
            <a:lvl7pPr lvl="6" algn="ctr">
              <a:lnSpc>
                <a:spcPct val="100000"/>
              </a:lnSpc>
              <a:spcBef>
                <a:spcPts val="0"/>
              </a:spcBef>
              <a:spcAft>
                <a:spcPts val="0"/>
              </a:spcAft>
              <a:buClr>
                <a:schemeClr val="dk1"/>
              </a:buClr>
              <a:buSzPts val="1400"/>
              <a:buFont typeface="Arial"/>
              <a:buNone/>
              <a:defRPr sz="4200">
                <a:solidFill>
                  <a:schemeClr val="dk1"/>
                </a:solidFill>
              </a:defRPr>
            </a:lvl7pPr>
            <a:lvl8pPr lvl="7" algn="ctr">
              <a:lnSpc>
                <a:spcPct val="100000"/>
              </a:lnSpc>
              <a:spcBef>
                <a:spcPts val="0"/>
              </a:spcBef>
              <a:spcAft>
                <a:spcPts val="0"/>
              </a:spcAft>
              <a:buClr>
                <a:schemeClr val="dk1"/>
              </a:buClr>
              <a:buSzPts val="1400"/>
              <a:buFont typeface="Arial"/>
              <a:buNone/>
              <a:defRPr sz="4200">
                <a:solidFill>
                  <a:schemeClr val="dk1"/>
                </a:solidFill>
              </a:defRPr>
            </a:lvl8pPr>
            <a:lvl9pPr lvl="8" algn="ctr">
              <a:lnSpc>
                <a:spcPct val="100000"/>
              </a:lnSpc>
              <a:spcBef>
                <a:spcPts val="0"/>
              </a:spcBef>
              <a:spcAft>
                <a:spcPts val="0"/>
              </a:spcAft>
              <a:buClr>
                <a:schemeClr val="dk1"/>
              </a:buClr>
              <a:buSzPts val="1400"/>
              <a:buFont typeface="Arial"/>
              <a:buNone/>
              <a:defRPr sz="4200">
                <a:solidFill>
                  <a:schemeClr val="dk1"/>
                </a:solidFill>
              </a:defRPr>
            </a:lvl9pPr>
          </a:lstStyle>
          <a:p/>
        </p:txBody>
      </p:sp>
      <p:sp>
        <p:nvSpPr>
          <p:cNvPr id="105" name="Google Shape;105;p24"/>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Clr>
                <a:schemeClr val="dk2"/>
              </a:buClr>
              <a:buSzPts val="1400"/>
              <a:buFont typeface="Arial"/>
              <a:buNone/>
              <a:defRPr b="0" i="0" sz="2100" u="none" cap="none" strike="noStrike">
                <a:solidFill>
                  <a:schemeClr val="dk2"/>
                </a:solidFill>
                <a:latin typeface="Arial"/>
                <a:ea typeface="Arial"/>
                <a:cs typeface="Arial"/>
                <a:sym typeface="Arial"/>
              </a:defRPr>
            </a:lvl1pPr>
            <a:lvl2pPr lvl="1" marR="0" algn="ctr">
              <a:lnSpc>
                <a:spcPct val="100000"/>
              </a:lnSpc>
              <a:spcBef>
                <a:spcPts val="0"/>
              </a:spcBef>
              <a:spcAft>
                <a:spcPts val="0"/>
              </a:spcAft>
              <a:buClr>
                <a:schemeClr val="dk2"/>
              </a:buClr>
              <a:buSzPts val="1400"/>
              <a:buFont typeface="Arial"/>
              <a:buNone/>
              <a:defRPr b="0" i="0" sz="2100" u="none" cap="none" strike="noStrike">
                <a:solidFill>
                  <a:schemeClr val="dk2"/>
                </a:solidFill>
                <a:latin typeface="Arial"/>
                <a:ea typeface="Arial"/>
                <a:cs typeface="Arial"/>
                <a:sym typeface="Arial"/>
              </a:defRPr>
            </a:lvl2pPr>
            <a:lvl3pPr lvl="2" marR="0" algn="ctr">
              <a:lnSpc>
                <a:spcPct val="100000"/>
              </a:lnSpc>
              <a:spcBef>
                <a:spcPts val="0"/>
              </a:spcBef>
              <a:spcAft>
                <a:spcPts val="0"/>
              </a:spcAft>
              <a:buClr>
                <a:schemeClr val="dk2"/>
              </a:buClr>
              <a:buSzPts val="1400"/>
              <a:buFont typeface="Arial"/>
              <a:buNone/>
              <a:defRPr b="0" i="0" sz="2100" u="none" cap="none" strike="noStrike">
                <a:solidFill>
                  <a:schemeClr val="dk2"/>
                </a:solidFill>
                <a:latin typeface="Arial"/>
                <a:ea typeface="Arial"/>
                <a:cs typeface="Arial"/>
                <a:sym typeface="Arial"/>
              </a:defRPr>
            </a:lvl3pPr>
            <a:lvl4pPr lvl="3" marR="0" algn="ctr">
              <a:lnSpc>
                <a:spcPct val="100000"/>
              </a:lnSpc>
              <a:spcBef>
                <a:spcPts val="0"/>
              </a:spcBef>
              <a:spcAft>
                <a:spcPts val="0"/>
              </a:spcAft>
              <a:buClr>
                <a:schemeClr val="dk2"/>
              </a:buClr>
              <a:buSzPts val="1400"/>
              <a:buFont typeface="Arial"/>
              <a:buNone/>
              <a:defRPr b="0" i="0" sz="2100" u="none" cap="none" strike="noStrike">
                <a:solidFill>
                  <a:schemeClr val="dk2"/>
                </a:solidFill>
                <a:latin typeface="Arial"/>
                <a:ea typeface="Arial"/>
                <a:cs typeface="Arial"/>
                <a:sym typeface="Arial"/>
              </a:defRPr>
            </a:lvl4pPr>
            <a:lvl5pPr lvl="4" marR="0" algn="ctr">
              <a:lnSpc>
                <a:spcPct val="100000"/>
              </a:lnSpc>
              <a:spcBef>
                <a:spcPts val="0"/>
              </a:spcBef>
              <a:spcAft>
                <a:spcPts val="0"/>
              </a:spcAft>
              <a:buClr>
                <a:schemeClr val="dk2"/>
              </a:buClr>
              <a:buSzPts val="1400"/>
              <a:buFont typeface="Arial"/>
              <a:buNone/>
              <a:defRPr b="0" i="0" sz="2100" u="none" cap="none" strike="noStrike">
                <a:solidFill>
                  <a:schemeClr val="dk2"/>
                </a:solidFill>
                <a:latin typeface="Arial"/>
                <a:ea typeface="Arial"/>
                <a:cs typeface="Arial"/>
                <a:sym typeface="Arial"/>
              </a:defRPr>
            </a:lvl5pPr>
            <a:lvl6pPr lvl="5" marR="0" algn="ctr">
              <a:lnSpc>
                <a:spcPct val="100000"/>
              </a:lnSpc>
              <a:spcBef>
                <a:spcPts val="0"/>
              </a:spcBef>
              <a:spcAft>
                <a:spcPts val="0"/>
              </a:spcAft>
              <a:buClr>
                <a:schemeClr val="dk2"/>
              </a:buClr>
              <a:buSzPts val="1400"/>
              <a:buFont typeface="Arial"/>
              <a:buNone/>
              <a:defRPr b="0" i="0" sz="2100" u="none" cap="none" strike="noStrike">
                <a:solidFill>
                  <a:schemeClr val="dk2"/>
                </a:solidFill>
                <a:latin typeface="Arial"/>
                <a:ea typeface="Arial"/>
                <a:cs typeface="Arial"/>
                <a:sym typeface="Arial"/>
              </a:defRPr>
            </a:lvl6pPr>
            <a:lvl7pPr lvl="6" marR="0" algn="ctr">
              <a:lnSpc>
                <a:spcPct val="100000"/>
              </a:lnSpc>
              <a:spcBef>
                <a:spcPts val="0"/>
              </a:spcBef>
              <a:spcAft>
                <a:spcPts val="0"/>
              </a:spcAft>
              <a:buClr>
                <a:schemeClr val="dk2"/>
              </a:buClr>
              <a:buSzPts val="1400"/>
              <a:buFont typeface="Arial"/>
              <a:buNone/>
              <a:defRPr b="0" i="0" sz="2100" u="none" cap="none" strike="noStrike">
                <a:solidFill>
                  <a:schemeClr val="dk2"/>
                </a:solidFill>
                <a:latin typeface="Arial"/>
                <a:ea typeface="Arial"/>
                <a:cs typeface="Arial"/>
                <a:sym typeface="Arial"/>
              </a:defRPr>
            </a:lvl7pPr>
            <a:lvl8pPr lvl="7" marR="0" algn="ctr">
              <a:lnSpc>
                <a:spcPct val="100000"/>
              </a:lnSpc>
              <a:spcBef>
                <a:spcPts val="0"/>
              </a:spcBef>
              <a:spcAft>
                <a:spcPts val="0"/>
              </a:spcAft>
              <a:buClr>
                <a:schemeClr val="dk2"/>
              </a:buClr>
              <a:buSzPts val="1400"/>
              <a:buFont typeface="Arial"/>
              <a:buNone/>
              <a:defRPr b="0" i="0" sz="2100" u="none" cap="none" strike="noStrike">
                <a:solidFill>
                  <a:schemeClr val="dk2"/>
                </a:solidFill>
                <a:latin typeface="Arial"/>
                <a:ea typeface="Arial"/>
                <a:cs typeface="Arial"/>
                <a:sym typeface="Arial"/>
              </a:defRPr>
            </a:lvl8pPr>
            <a:lvl9pPr lvl="8" marR="0" algn="ctr">
              <a:lnSpc>
                <a:spcPct val="100000"/>
              </a:lnSpc>
              <a:spcBef>
                <a:spcPts val="0"/>
              </a:spcBef>
              <a:spcAft>
                <a:spcPts val="0"/>
              </a:spcAft>
              <a:buClr>
                <a:schemeClr val="dk2"/>
              </a:buClr>
              <a:buSzPts val="1400"/>
              <a:buFont typeface="Arial"/>
              <a:buNone/>
              <a:defRPr b="0" i="0" sz="2100" u="none" cap="none" strike="noStrike">
                <a:solidFill>
                  <a:schemeClr val="dk2"/>
                </a:solidFill>
                <a:latin typeface="Arial"/>
                <a:ea typeface="Arial"/>
                <a:cs typeface="Arial"/>
                <a:sym typeface="Arial"/>
              </a:defRPr>
            </a:lvl9pPr>
          </a:lstStyle>
          <a:p/>
        </p:txBody>
      </p:sp>
      <p:sp>
        <p:nvSpPr>
          <p:cNvPr id="106" name="Google Shape;106;p24"/>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228600" lvl="0" marL="457200" marR="0" algn="l">
              <a:lnSpc>
                <a:spcPct val="115000"/>
              </a:lnSpc>
              <a:spcBef>
                <a:spcPts val="0"/>
              </a:spcBef>
              <a:spcAft>
                <a:spcPts val="0"/>
              </a:spcAft>
              <a:buClr>
                <a:schemeClr val="dk2"/>
              </a:buClr>
              <a:buSzPts val="1400"/>
              <a:buFont typeface="Arial"/>
              <a:buNone/>
              <a:defRPr b="0" i="0" sz="1800" u="none" cap="none" strike="noStrike">
                <a:solidFill>
                  <a:schemeClr val="dk2"/>
                </a:solidFill>
                <a:latin typeface="Arial"/>
                <a:ea typeface="Arial"/>
                <a:cs typeface="Arial"/>
                <a:sym typeface="Arial"/>
              </a:defRPr>
            </a:lvl1pPr>
            <a:lvl2pPr indent="-228600" lvl="1" marL="914400" marR="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2pPr>
            <a:lvl3pPr indent="-228600" lvl="2" marL="1371600" marR="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3pPr>
            <a:lvl4pPr indent="-228600" lvl="3" marL="1828800" marR="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4pPr>
            <a:lvl5pPr indent="-228600" lvl="4" marL="2286000" marR="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5pPr>
            <a:lvl6pPr indent="-228600" lvl="5" marL="2743200" marR="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6pPr>
            <a:lvl7pPr indent="-228600" lvl="6" marL="3200400" marR="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7pPr>
            <a:lvl8pPr indent="-228600" lvl="7" marL="3657600" marR="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8pPr>
            <a:lvl9pPr indent="-228600" lvl="8" marL="4114800" marR="0" algn="l">
              <a:lnSpc>
                <a:spcPct val="115000"/>
              </a:lnSpc>
              <a:spcBef>
                <a:spcPts val="1600"/>
              </a:spcBef>
              <a:spcAft>
                <a:spcPts val="1600"/>
              </a:spcAft>
              <a:buClr>
                <a:schemeClr val="dk2"/>
              </a:buClr>
              <a:buSzPts val="1400"/>
              <a:buFont typeface="Arial"/>
              <a:buNone/>
              <a:defRPr b="0" i="0" sz="1400" u="none" cap="none" strike="noStrike">
                <a:solidFill>
                  <a:schemeClr val="dk2"/>
                </a:solidFill>
                <a:latin typeface="Arial"/>
                <a:ea typeface="Arial"/>
                <a:cs typeface="Arial"/>
                <a:sym typeface="Arial"/>
              </a:defRPr>
            </a:lvl9pPr>
          </a:lstStyle>
          <a:p/>
        </p:txBody>
      </p:sp>
      <p:sp>
        <p:nvSpPr>
          <p:cNvPr id="107" name="Google Shape;107;p24"/>
          <p:cNvSpPr txBox="1"/>
          <p:nvPr>
            <p:ph idx="1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 number">
    <p:spTree>
      <p:nvGrpSpPr>
        <p:cNvPr id="108" name="Shape 108"/>
        <p:cNvGrpSpPr/>
        <p:nvPr/>
      </p:nvGrpSpPr>
      <p:grpSpPr>
        <a:xfrm>
          <a:off x="0" y="0"/>
          <a:ext cx="0" cy="0"/>
          <a:chOff x="0" y="0"/>
          <a:chExt cx="0" cy="0"/>
        </a:xfrm>
      </p:grpSpPr>
      <p:sp>
        <p:nvSpPr>
          <p:cNvPr id="109" name="Google Shape;109;p25"/>
          <p:cNvSpPr txBox="1"/>
          <p:nvPr>
            <p:ph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marR="0" algn="ctr">
              <a:lnSpc>
                <a:spcPct val="100000"/>
              </a:lnSpc>
              <a:spcBef>
                <a:spcPts val="0"/>
              </a:spcBef>
              <a:spcAft>
                <a:spcPts val="0"/>
              </a:spcAft>
              <a:buClr>
                <a:schemeClr val="dk1"/>
              </a:buClr>
              <a:buSzPts val="1400"/>
              <a:buFont typeface="Arial"/>
              <a:buNone/>
              <a:defRPr b="0" i="0" sz="12000" u="none" cap="none" strike="noStrike">
                <a:solidFill>
                  <a:schemeClr val="dk1"/>
                </a:solidFill>
                <a:latin typeface="Arial"/>
                <a:ea typeface="Arial"/>
                <a:cs typeface="Arial"/>
                <a:sym typeface="Arial"/>
              </a:defRPr>
            </a:lvl1pPr>
            <a:lvl2pPr lvl="1" algn="ctr">
              <a:lnSpc>
                <a:spcPct val="100000"/>
              </a:lnSpc>
              <a:spcBef>
                <a:spcPts val="0"/>
              </a:spcBef>
              <a:spcAft>
                <a:spcPts val="0"/>
              </a:spcAft>
              <a:buClr>
                <a:schemeClr val="dk1"/>
              </a:buClr>
              <a:buSzPts val="1400"/>
              <a:buFont typeface="Arial"/>
              <a:buNone/>
              <a:defRPr sz="12000">
                <a:solidFill>
                  <a:schemeClr val="dk1"/>
                </a:solidFill>
              </a:defRPr>
            </a:lvl2pPr>
            <a:lvl3pPr lvl="2" algn="ctr">
              <a:lnSpc>
                <a:spcPct val="100000"/>
              </a:lnSpc>
              <a:spcBef>
                <a:spcPts val="0"/>
              </a:spcBef>
              <a:spcAft>
                <a:spcPts val="0"/>
              </a:spcAft>
              <a:buClr>
                <a:schemeClr val="dk1"/>
              </a:buClr>
              <a:buSzPts val="1400"/>
              <a:buFont typeface="Arial"/>
              <a:buNone/>
              <a:defRPr sz="12000">
                <a:solidFill>
                  <a:schemeClr val="dk1"/>
                </a:solidFill>
              </a:defRPr>
            </a:lvl3pPr>
            <a:lvl4pPr lvl="3" algn="ctr">
              <a:lnSpc>
                <a:spcPct val="100000"/>
              </a:lnSpc>
              <a:spcBef>
                <a:spcPts val="0"/>
              </a:spcBef>
              <a:spcAft>
                <a:spcPts val="0"/>
              </a:spcAft>
              <a:buClr>
                <a:schemeClr val="dk1"/>
              </a:buClr>
              <a:buSzPts val="1400"/>
              <a:buFont typeface="Arial"/>
              <a:buNone/>
              <a:defRPr sz="12000">
                <a:solidFill>
                  <a:schemeClr val="dk1"/>
                </a:solidFill>
              </a:defRPr>
            </a:lvl4pPr>
            <a:lvl5pPr lvl="4" algn="ctr">
              <a:lnSpc>
                <a:spcPct val="100000"/>
              </a:lnSpc>
              <a:spcBef>
                <a:spcPts val="0"/>
              </a:spcBef>
              <a:spcAft>
                <a:spcPts val="0"/>
              </a:spcAft>
              <a:buClr>
                <a:schemeClr val="dk1"/>
              </a:buClr>
              <a:buSzPts val="1400"/>
              <a:buFont typeface="Arial"/>
              <a:buNone/>
              <a:defRPr sz="12000">
                <a:solidFill>
                  <a:schemeClr val="dk1"/>
                </a:solidFill>
              </a:defRPr>
            </a:lvl5pPr>
            <a:lvl6pPr lvl="5" algn="ctr">
              <a:lnSpc>
                <a:spcPct val="100000"/>
              </a:lnSpc>
              <a:spcBef>
                <a:spcPts val="0"/>
              </a:spcBef>
              <a:spcAft>
                <a:spcPts val="0"/>
              </a:spcAft>
              <a:buClr>
                <a:schemeClr val="dk1"/>
              </a:buClr>
              <a:buSzPts val="1400"/>
              <a:buFont typeface="Arial"/>
              <a:buNone/>
              <a:defRPr sz="12000">
                <a:solidFill>
                  <a:schemeClr val="dk1"/>
                </a:solidFill>
              </a:defRPr>
            </a:lvl6pPr>
            <a:lvl7pPr lvl="6" algn="ctr">
              <a:lnSpc>
                <a:spcPct val="100000"/>
              </a:lnSpc>
              <a:spcBef>
                <a:spcPts val="0"/>
              </a:spcBef>
              <a:spcAft>
                <a:spcPts val="0"/>
              </a:spcAft>
              <a:buClr>
                <a:schemeClr val="dk1"/>
              </a:buClr>
              <a:buSzPts val="1400"/>
              <a:buFont typeface="Arial"/>
              <a:buNone/>
              <a:defRPr sz="12000">
                <a:solidFill>
                  <a:schemeClr val="dk1"/>
                </a:solidFill>
              </a:defRPr>
            </a:lvl7pPr>
            <a:lvl8pPr lvl="7" algn="ctr">
              <a:lnSpc>
                <a:spcPct val="100000"/>
              </a:lnSpc>
              <a:spcBef>
                <a:spcPts val="0"/>
              </a:spcBef>
              <a:spcAft>
                <a:spcPts val="0"/>
              </a:spcAft>
              <a:buClr>
                <a:schemeClr val="dk1"/>
              </a:buClr>
              <a:buSzPts val="1400"/>
              <a:buFont typeface="Arial"/>
              <a:buNone/>
              <a:defRPr sz="12000">
                <a:solidFill>
                  <a:schemeClr val="dk1"/>
                </a:solidFill>
              </a:defRPr>
            </a:lvl8pPr>
            <a:lvl9pPr lvl="8" algn="ctr">
              <a:lnSpc>
                <a:spcPct val="100000"/>
              </a:lnSpc>
              <a:spcBef>
                <a:spcPts val="0"/>
              </a:spcBef>
              <a:spcAft>
                <a:spcPts val="0"/>
              </a:spcAft>
              <a:buClr>
                <a:schemeClr val="dk1"/>
              </a:buClr>
              <a:buSzPts val="1400"/>
              <a:buFont typeface="Arial"/>
              <a:buNone/>
              <a:defRPr sz="12000">
                <a:solidFill>
                  <a:schemeClr val="dk1"/>
                </a:solidFill>
              </a:defRPr>
            </a:lvl9pPr>
          </a:lstStyle>
          <a:p/>
        </p:txBody>
      </p:sp>
      <p:sp>
        <p:nvSpPr>
          <p:cNvPr id="110" name="Google Shape;110;p25"/>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228600" lvl="0" marL="457200" marR="0" algn="ctr">
              <a:lnSpc>
                <a:spcPct val="115000"/>
              </a:lnSpc>
              <a:spcBef>
                <a:spcPts val="0"/>
              </a:spcBef>
              <a:spcAft>
                <a:spcPts val="0"/>
              </a:spcAft>
              <a:buClr>
                <a:schemeClr val="dk2"/>
              </a:buClr>
              <a:buSzPts val="1400"/>
              <a:buFont typeface="Arial"/>
              <a:buNone/>
              <a:defRPr b="0" i="0" sz="1800" u="none" cap="none" strike="noStrike">
                <a:solidFill>
                  <a:schemeClr val="dk2"/>
                </a:solidFill>
                <a:latin typeface="Arial"/>
                <a:ea typeface="Arial"/>
                <a:cs typeface="Arial"/>
                <a:sym typeface="Arial"/>
              </a:defRPr>
            </a:lvl1pPr>
            <a:lvl2pPr indent="-228600" lvl="1" marL="914400" marR="0" algn="ctr">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2pPr>
            <a:lvl3pPr indent="-228600" lvl="2" marL="1371600" marR="0" algn="ctr">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3pPr>
            <a:lvl4pPr indent="-228600" lvl="3" marL="1828800" marR="0" algn="ctr">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4pPr>
            <a:lvl5pPr indent="-228600" lvl="4" marL="2286000" marR="0" algn="ctr">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5pPr>
            <a:lvl6pPr indent="-228600" lvl="5" marL="2743200" marR="0" algn="ctr">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6pPr>
            <a:lvl7pPr indent="-228600" lvl="6" marL="3200400" marR="0" algn="ctr">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7pPr>
            <a:lvl8pPr indent="-228600" lvl="7" marL="3657600" marR="0" algn="ctr">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8pPr>
            <a:lvl9pPr indent="-228600" lvl="8" marL="4114800" marR="0" algn="ctr">
              <a:lnSpc>
                <a:spcPct val="115000"/>
              </a:lnSpc>
              <a:spcBef>
                <a:spcPts val="1600"/>
              </a:spcBef>
              <a:spcAft>
                <a:spcPts val="1600"/>
              </a:spcAft>
              <a:buClr>
                <a:schemeClr val="dk2"/>
              </a:buClr>
              <a:buSzPts val="1400"/>
              <a:buFont typeface="Arial"/>
              <a:buNone/>
              <a:defRPr b="0" i="0" sz="1400" u="none" cap="none" strike="noStrike">
                <a:solidFill>
                  <a:schemeClr val="dk2"/>
                </a:solidFill>
                <a:latin typeface="Arial"/>
                <a:ea typeface="Arial"/>
                <a:cs typeface="Arial"/>
                <a:sym typeface="Arial"/>
              </a:defRPr>
            </a:lvl9pPr>
          </a:lstStyle>
          <a:p/>
        </p:txBody>
      </p:sp>
      <p:sp>
        <p:nvSpPr>
          <p:cNvPr id="111" name="Google Shape;111;p25"/>
          <p:cNvSpPr txBox="1"/>
          <p:nvPr>
            <p:ph idx="1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12" name="Shape 112"/>
        <p:cNvGrpSpPr/>
        <p:nvPr/>
      </p:nvGrpSpPr>
      <p:grpSpPr>
        <a:xfrm>
          <a:off x="0" y="0"/>
          <a:ext cx="0" cy="0"/>
          <a:chOff x="0" y="0"/>
          <a:chExt cx="0" cy="0"/>
        </a:xfrm>
      </p:grpSpPr>
      <p:sp>
        <p:nvSpPr>
          <p:cNvPr id="113" name="Google Shape;113;p26"/>
          <p:cNvSpPr txBox="1"/>
          <p:nvPr>
            <p:ph idx="1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ype="title">
  <p:cSld name="TITLE">
    <p:bg>
      <p:bgPr>
        <a:blipFill>
          <a:blip r:embed="rId2">
            <a:alphaModFix/>
          </a:blip>
          <a:stretch>
            <a:fillRect/>
          </a:stretch>
        </a:blipFill>
      </p:bgPr>
    </p:bg>
    <p:spTree>
      <p:nvGrpSpPr>
        <p:cNvPr id="118" name="Shape 118"/>
        <p:cNvGrpSpPr/>
        <p:nvPr/>
      </p:nvGrpSpPr>
      <p:grpSpPr>
        <a:xfrm>
          <a:off x="0" y="0"/>
          <a:ext cx="0" cy="0"/>
          <a:chOff x="0" y="0"/>
          <a:chExt cx="0" cy="0"/>
        </a:xfrm>
      </p:grpSpPr>
      <p:sp>
        <p:nvSpPr>
          <p:cNvPr id="119" name="Google Shape;119;p28"/>
          <p:cNvSpPr txBox="1"/>
          <p:nvPr>
            <p:ph type="ctrTitle"/>
          </p:nvPr>
        </p:nvSpPr>
        <p:spPr>
          <a:xfrm>
            <a:off x="1700185" y="1991850"/>
            <a:ext cx="5807400" cy="1159800"/>
          </a:xfrm>
          <a:prstGeom prst="rect">
            <a:avLst/>
          </a:prstGeom>
          <a:noFill/>
          <a:ln>
            <a:noFill/>
          </a:ln>
        </p:spPr>
        <p:txBody>
          <a:bodyPr anchorCtr="0" anchor="ctr" bIns="91425" lIns="91425" spcFirstLastPara="1" rIns="91425" wrap="square" tIns="91425">
            <a:noAutofit/>
          </a:bodyPr>
          <a:lstStyle>
            <a:lvl1pPr lvl="0" rtl="0" algn="l">
              <a:lnSpc>
                <a:spcPct val="100000"/>
              </a:lnSpc>
              <a:spcBef>
                <a:spcPts val="0"/>
              </a:spcBef>
              <a:spcAft>
                <a:spcPts val="0"/>
              </a:spcAft>
              <a:buSzPts val="5800"/>
              <a:buNone/>
              <a:defRPr b="1" sz="5800"/>
            </a:lvl1pPr>
            <a:lvl2pPr lvl="1" rtl="0" algn="l">
              <a:lnSpc>
                <a:spcPct val="100000"/>
              </a:lnSpc>
              <a:spcBef>
                <a:spcPts val="0"/>
              </a:spcBef>
              <a:spcAft>
                <a:spcPts val="0"/>
              </a:spcAft>
              <a:buSzPts val="5800"/>
              <a:buNone/>
              <a:defRPr b="1" sz="5800"/>
            </a:lvl2pPr>
            <a:lvl3pPr lvl="2" rtl="0" algn="l">
              <a:lnSpc>
                <a:spcPct val="100000"/>
              </a:lnSpc>
              <a:spcBef>
                <a:spcPts val="0"/>
              </a:spcBef>
              <a:spcAft>
                <a:spcPts val="0"/>
              </a:spcAft>
              <a:buSzPts val="5800"/>
              <a:buNone/>
              <a:defRPr b="1" sz="5800"/>
            </a:lvl3pPr>
            <a:lvl4pPr lvl="3" rtl="0" algn="l">
              <a:lnSpc>
                <a:spcPct val="100000"/>
              </a:lnSpc>
              <a:spcBef>
                <a:spcPts val="0"/>
              </a:spcBef>
              <a:spcAft>
                <a:spcPts val="0"/>
              </a:spcAft>
              <a:buSzPts val="5800"/>
              <a:buNone/>
              <a:defRPr b="1" sz="5800"/>
            </a:lvl4pPr>
            <a:lvl5pPr lvl="4" rtl="0" algn="l">
              <a:lnSpc>
                <a:spcPct val="100000"/>
              </a:lnSpc>
              <a:spcBef>
                <a:spcPts val="0"/>
              </a:spcBef>
              <a:spcAft>
                <a:spcPts val="0"/>
              </a:spcAft>
              <a:buSzPts val="5800"/>
              <a:buNone/>
              <a:defRPr b="1" sz="5800"/>
            </a:lvl5pPr>
            <a:lvl6pPr lvl="5" rtl="0" algn="l">
              <a:lnSpc>
                <a:spcPct val="100000"/>
              </a:lnSpc>
              <a:spcBef>
                <a:spcPts val="0"/>
              </a:spcBef>
              <a:spcAft>
                <a:spcPts val="0"/>
              </a:spcAft>
              <a:buSzPts val="5800"/>
              <a:buNone/>
              <a:defRPr b="1" sz="5800"/>
            </a:lvl6pPr>
            <a:lvl7pPr lvl="6" rtl="0" algn="l">
              <a:lnSpc>
                <a:spcPct val="100000"/>
              </a:lnSpc>
              <a:spcBef>
                <a:spcPts val="0"/>
              </a:spcBef>
              <a:spcAft>
                <a:spcPts val="0"/>
              </a:spcAft>
              <a:buSzPts val="5800"/>
              <a:buNone/>
              <a:defRPr b="1" sz="5800"/>
            </a:lvl7pPr>
            <a:lvl8pPr lvl="7" rtl="0" algn="l">
              <a:lnSpc>
                <a:spcPct val="100000"/>
              </a:lnSpc>
              <a:spcBef>
                <a:spcPts val="0"/>
              </a:spcBef>
              <a:spcAft>
                <a:spcPts val="0"/>
              </a:spcAft>
              <a:buSzPts val="5800"/>
              <a:buNone/>
              <a:defRPr b="1" sz="5800"/>
            </a:lvl8pPr>
            <a:lvl9pPr lvl="8" rtl="0" algn="l">
              <a:lnSpc>
                <a:spcPct val="100000"/>
              </a:lnSpc>
              <a:spcBef>
                <a:spcPts val="0"/>
              </a:spcBef>
              <a:spcAft>
                <a:spcPts val="0"/>
              </a:spcAft>
              <a:buSzPts val="5800"/>
              <a:buNone/>
              <a:defRPr b="1" sz="5800"/>
            </a:lvl9pPr>
          </a:lstStyle>
          <a:p/>
        </p:txBody>
      </p:sp>
      <p:sp>
        <p:nvSpPr>
          <p:cNvPr id="120" name="Google Shape;120;p28"/>
          <p:cNvSpPr/>
          <p:nvPr/>
        </p:nvSpPr>
        <p:spPr>
          <a:xfrm>
            <a:off x="7337531" y="4630074"/>
            <a:ext cx="96300" cy="96000"/>
          </a:xfrm>
          <a:prstGeom prst="ellipse">
            <a:avLst/>
          </a:prstGeom>
          <a:solidFill>
            <a:schemeClr val="accent1"/>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 name="Google Shape;121;p28"/>
          <p:cNvSpPr/>
          <p:nvPr/>
        </p:nvSpPr>
        <p:spPr>
          <a:xfrm>
            <a:off x="7790243" y="4182401"/>
            <a:ext cx="96300" cy="96000"/>
          </a:xfrm>
          <a:prstGeom prst="ellipse">
            <a:avLst/>
          </a:prstGeom>
          <a:solidFill>
            <a:schemeClr val="accent1"/>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p28"/>
          <p:cNvSpPr/>
          <p:nvPr/>
        </p:nvSpPr>
        <p:spPr>
          <a:xfrm>
            <a:off x="8893253" y="3333348"/>
            <a:ext cx="57600" cy="57600"/>
          </a:xfrm>
          <a:prstGeom prst="ellipse">
            <a:avLst/>
          </a:prstGeom>
          <a:solidFill>
            <a:schemeClr val="accent1"/>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p28"/>
          <p:cNvSpPr/>
          <p:nvPr/>
        </p:nvSpPr>
        <p:spPr>
          <a:xfrm>
            <a:off x="8771302" y="4923775"/>
            <a:ext cx="96300" cy="96000"/>
          </a:xfrm>
          <a:prstGeom prst="ellipse">
            <a:avLst/>
          </a:prstGeom>
          <a:solidFill>
            <a:schemeClr val="accent1"/>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 name="Google Shape;124;p28"/>
          <p:cNvSpPr/>
          <p:nvPr/>
        </p:nvSpPr>
        <p:spPr>
          <a:xfrm>
            <a:off x="2386266" y="508134"/>
            <a:ext cx="96300" cy="96000"/>
          </a:xfrm>
          <a:prstGeom prst="ellipse">
            <a:avLst/>
          </a:prstGeom>
          <a:solidFill>
            <a:schemeClr val="accent1"/>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 name="Google Shape;125;p28"/>
          <p:cNvSpPr/>
          <p:nvPr/>
        </p:nvSpPr>
        <p:spPr>
          <a:xfrm>
            <a:off x="479460" y="2703980"/>
            <a:ext cx="96300" cy="96000"/>
          </a:xfrm>
          <a:prstGeom prst="ellipse">
            <a:avLst/>
          </a:prstGeom>
          <a:solidFill>
            <a:schemeClr val="accent1"/>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 name="Google Shape;126;p28"/>
          <p:cNvSpPr/>
          <p:nvPr/>
        </p:nvSpPr>
        <p:spPr>
          <a:xfrm>
            <a:off x="261540" y="643097"/>
            <a:ext cx="96300" cy="96000"/>
          </a:xfrm>
          <a:prstGeom prst="ellipse">
            <a:avLst/>
          </a:prstGeom>
          <a:solidFill>
            <a:schemeClr val="accent1"/>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 name="Google Shape;127;p28"/>
          <p:cNvSpPr/>
          <p:nvPr/>
        </p:nvSpPr>
        <p:spPr>
          <a:xfrm>
            <a:off x="507235" y="1080863"/>
            <a:ext cx="192600" cy="192300"/>
          </a:xfrm>
          <a:prstGeom prst="ellipse">
            <a:avLst/>
          </a:pr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 name="Google Shape;128;p28"/>
          <p:cNvSpPr/>
          <p:nvPr/>
        </p:nvSpPr>
        <p:spPr>
          <a:xfrm>
            <a:off x="8314019" y="3625322"/>
            <a:ext cx="144300" cy="144000"/>
          </a:xfrm>
          <a:prstGeom prst="ellipse">
            <a:avLst/>
          </a:pr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 name="Google Shape;129;p28"/>
          <p:cNvSpPr/>
          <p:nvPr/>
        </p:nvSpPr>
        <p:spPr>
          <a:xfrm>
            <a:off x="8882858" y="4186761"/>
            <a:ext cx="144300" cy="144000"/>
          </a:xfrm>
          <a:prstGeom prst="ellipse">
            <a:avLst/>
          </a:pr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p28"/>
          <p:cNvSpPr/>
          <p:nvPr/>
        </p:nvSpPr>
        <p:spPr>
          <a:xfrm>
            <a:off x="158313" y="1596559"/>
            <a:ext cx="57600" cy="57600"/>
          </a:xfrm>
          <a:prstGeom prst="ellipse">
            <a:avLst/>
          </a:prstGeom>
          <a:solidFill>
            <a:schemeClr val="accent1"/>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 name="Google Shape;131;p28"/>
          <p:cNvSpPr/>
          <p:nvPr/>
        </p:nvSpPr>
        <p:spPr>
          <a:xfrm>
            <a:off x="1396483" y="226428"/>
            <a:ext cx="192600" cy="192300"/>
          </a:xfrm>
          <a:prstGeom prst="ellipse">
            <a:avLst/>
          </a:pr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 name="Google Shape;132;p28"/>
          <p:cNvSpPr/>
          <p:nvPr/>
        </p:nvSpPr>
        <p:spPr>
          <a:xfrm>
            <a:off x="617492" y="2000594"/>
            <a:ext cx="57600" cy="57600"/>
          </a:xfrm>
          <a:prstGeom prst="ellipse">
            <a:avLst/>
          </a:prstGeom>
          <a:solidFill>
            <a:schemeClr val="accent1"/>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 name="Google Shape;133;p28"/>
          <p:cNvSpPr/>
          <p:nvPr/>
        </p:nvSpPr>
        <p:spPr>
          <a:xfrm>
            <a:off x="3425273" y="387880"/>
            <a:ext cx="57600" cy="57600"/>
          </a:xfrm>
          <a:prstGeom prst="ellipse">
            <a:avLst/>
          </a:prstGeom>
          <a:solidFill>
            <a:schemeClr val="accent1"/>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 name="Google Shape;134;p28"/>
          <p:cNvSpPr/>
          <p:nvPr/>
        </p:nvSpPr>
        <p:spPr>
          <a:xfrm>
            <a:off x="8014029" y="4567546"/>
            <a:ext cx="192600" cy="192300"/>
          </a:xfrm>
          <a:prstGeom prst="ellipse">
            <a:avLst/>
          </a:pr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type="tx">
  <p:cSld name="TITLE_AND_BODY">
    <p:spTree>
      <p:nvGrpSpPr>
        <p:cNvPr id="135" name="Shape 135"/>
        <p:cNvGrpSpPr/>
        <p:nvPr/>
      </p:nvGrpSpPr>
      <p:grpSpPr>
        <a:xfrm>
          <a:off x="0" y="0"/>
          <a:ext cx="0" cy="0"/>
          <a:chOff x="0" y="0"/>
          <a:chExt cx="0" cy="0"/>
        </a:xfrm>
      </p:grpSpPr>
      <p:sp>
        <p:nvSpPr>
          <p:cNvPr id="136" name="Google Shape;136;p29"/>
          <p:cNvSpPr txBox="1"/>
          <p:nvPr>
            <p:ph type="title"/>
          </p:nvPr>
        </p:nvSpPr>
        <p:spPr>
          <a:xfrm>
            <a:off x="786150" y="308120"/>
            <a:ext cx="7571700" cy="702600"/>
          </a:xfrm>
          <a:prstGeom prst="rect">
            <a:avLst/>
          </a:prstGeom>
          <a:noFill/>
          <a:ln>
            <a:noFill/>
          </a:ln>
        </p:spPr>
        <p:txBody>
          <a:bodyPr anchorCtr="0" anchor="b" bIns="91425" lIns="91425" spcFirstLastPara="1" rIns="91425" wrap="square" tIns="91425">
            <a:noAutofit/>
          </a:bodyPr>
          <a:lstStyle>
            <a:lvl1pPr lvl="0" rtl="0" algn="l">
              <a:lnSpc>
                <a:spcPct val="100000"/>
              </a:lnSpc>
              <a:spcBef>
                <a:spcPts val="0"/>
              </a:spcBef>
              <a:spcAft>
                <a:spcPts val="0"/>
              </a:spcAft>
              <a:buSzPts val="2000"/>
              <a:buNone/>
              <a:defRPr/>
            </a:lvl1pPr>
            <a:lvl2pPr lvl="1" rtl="0" algn="l">
              <a:lnSpc>
                <a:spcPct val="100000"/>
              </a:lnSpc>
              <a:spcBef>
                <a:spcPts val="0"/>
              </a:spcBef>
              <a:spcAft>
                <a:spcPts val="0"/>
              </a:spcAft>
              <a:buSzPts val="2000"/>
              <a:buNone/>
              <a:defRPr/>
            </a:lvl2pPr>
            <a:lvl3pPr lvl="2" rtl="0" algn="l">
              <a:lnSpc>
                <a:spcPct val="100000"/>
              </a:lnSpc>
              <a:spcBef>
                <a:spcPts val="0"/>
              </a:spcBef>
              <a:spcAft>
                <a:spcPts val="0"/>
              </a:spcAft>
              <a:buSzPts val="2000"/>
              <a:buNone/>
              <a:defRPr/>
            </a:lvl3pPr>
            <a:lvl4pPr lvl="3" rtl="0" algn="l">
              <a:lnSpc>
                <a:spcPct val="100000"/>
              </a:lnSpc>
              <a:spcBef>
                <a:spcPts val="0"/>
              </a:spcBef>
              <a:spcAft>
                <a:spcPts val="0"/>
              </a:spcAft>
              <a:buSzPts val="2000"/>
              <a:buNone/>
              <a:defRPr/>
            </a:lvl4pPr>
            <a:lvl5pPr lvl="4" rtl="0" algn="l">
              <a:lnSpc>
                <a:spcPct val="100000"/>
              </a:lnSpc>
              <a:spcBef>
                <a:spcPts val="0"/>
              </a:spcBef>
              <a:spcAft>
                <a:spcPts val="0"/>
              </a:spcAft>
              <a:buSzPts val="2000"/>
              <a:buNone/>
              <a:defRPr/>
            </a:lvl5pPr>
            <a:lvl6pPr lvl="5" rtl="0" algn="l">
              <a:lnSpc>
                <a:spcPct val="100000"/>
              </a:lnSpc>
              <a:spcBef>
                <a:spcPts val="0"/>
              </a:spcBef>
              <a:spcAft>
                <a:spcPts val="0"/>
              </a:spcAft>
              <a:buSzPts val="2000"/>
              <a:buNone/>
              <a:defRPr/>
            </a:lvl6pPr>
            <a:lvl7pPr lvl="6" rtl="0" algn="l">
              <a:lnSpc>
                <a:spcPct val="100000"/>
              </a:lnSpc>
              <a:spcBef>
                <a:spcPts val="0"/>
              </a:spcBef>
              <a:spcAft>
                <a:spcPts val="0"/>
              </a:spcAft>
              <a:buSzPts val="2000"/>
              <a:buNone/>
              <a:defRPr/>
            </a:lvl7pPr>
            <a:lvl8pPr lvl="7" rtl="0" algn="l">
              <a:lnSpc>
                <a:spcPct val="100000"/>
              </a:lnSpc>
              <a:spcBef>
                <a:spcPts val="0"/>
              </a:spcBef>
              <a:spcAft>
                <a:spcPts val="0"/>
              </a:spcAft>
              <a:buSzPts val="2000"/>
              <a:buNone/>
              <a:defRPr/>
            </a:lvl8pPr>
            <a:lvl9pPr lvl="8" rtl="0" algn="l">
              <a:lnSpc>
                <a:spcPct val="100000"/>
              </a:lnSpc>
              <a:spcBef>
                <a:spcPts val="0"/>
              </a:spcBef>
              <a:spcAft>
                <a:spcPts val="0"/>
              </a:spcAft>
              <a:buSzPts val="2000"/>
              <a:buNone/>
              <a:defRPr/>
            </a:lvl9pPr>
          </a:lstStyle>
          <a:p/>
        </p:txBody>
      </p:sp>
      <p:sp>
        <p:nvSpPr>
          <p:cNvPr id="137" name="Google Shape;137;p29"/>
          <p:cNvSpPr txBox="1"/>
          <p:nvPr>
            <p:ph idx="1" type="body"/>
          </p:nvPr>
        </p:nvSpPr>
        <p:spPr>
          <a:xfrm>
            <a:off x="786150" y="1261700"/>
            <a:ext cx="7571700" cy="3573600"/>
          </a:xfrm>
          <a:prstGeom prst="rect">
            <a:avLst/>
          </a:prstGeom>
          <a:noFill/>
          <a:ln>
            <a:noFill/>
          </a:ln>
        </p:spPr>
        <p:txBody>
          <a:bodyPr anchorCtr="0" anchor="t" bIns="91425" lIns="91425" spcFirstLastPara="1" rIns="91425" wrap="square" tIns="91425">
            <a:noAutofit/>
          </a:bodyPr>
          <a:lstStyle>
            <a:lvl1pPr indent="-381000" lvl="0" marL="457200" rtl="0" algn="l">
              <a:lnSpc>
                <a:spcPct val="100000"/>
              </a:lnSpc>
              <a:spcBef>
                <a:spcPts val="600"/>
              </a:spcBef>
              <a:spcAft>
                <a:spcPts val="0"/>
              </a:spcAft>
              <a:buSzPts val="2400"/>
              <a:buChar char="◎"/>
              <a:defRPr sz="2400"/>
            </a:lvl1pPr>
            <a:lvl2pPr indent="-381000" lvl="1" marL="914400" rtl="0" algn="l">
              <a:lnSpc>
                <a:spcPct val="100000"/>
              </a:lnSpc>
              <a:spcBef>
                <a:spcPts val="0"/>
              </a:spcBef>
              <a:spcAft>
                <a:spcPts val="0"/>
              </a:spcAft>
              <a:buSzPts val="2400"/>
              <a:buChar char="○"/>
              <a:defRPr/>
            </a:lvl2pPr>
            <a:lvl3pPr indent="-381000" lvl="2" marL="1371600" rtl="0" algn="l">
              <a:lnSpc>
                <a:spcPct val="100000"/>
              </a:lnSpc>
              <a:spcBef>
                <a:spcPts val="0"/>
              </a:spcBef>
              <a:spcAft>
                <a:spcPts val="0"/>
              </a:spcAft>
              <a:buSzPts val="2400"/>
              <a:buChar char="◉"/>
              <a:defRPr/>
            </a:lvl3pPr>
            <a:lvl4pPr indent="-381000" lvl="3" marL="1828800" rtl="0" algn="l">
              <a:lnSpc>
                <a:spcPct val="100000"/>
              </a:lnSpc>
              <a:spcBef>
                <a:spcPts val="0"/>
              </a:spcBef>
              <a:spcAft>
                <a:spcPts val="0"/>
              </a:spcAft>
              <a:buSzPts val="2400"/>
              <a:buChar char="●"/>
              <a:defRPr sz="2400"/>
            </a:lvl4pPr>
            <a:lvl5pPr indent="-381000" lvl="4" marL="2286000" rtl="0" algn="l">
              <a:lnSpc>
                <a:spcPct val="100000"/>
              </a:lnSpc>
              <a:spcBef>
                <a:spcPts val="0"/>
              </a:spcBef>
              <a:spcAft>
                <a:spcPts val="0"/>
              </a:spcAft>
              <a:buSzPts val="2400"/>
              <a:buChar char="○"/>
              <a:defRPr sz="2400"/>
            </a:lvl5pPr>
            <a:lvl6pPr indent="-381000" lvl="5" marL="2743200" rtl="0" algn="l">
              <a:lnSpc>
                <a:spcPct val="100000"/>
              </a:lnSpc>
              <a:spcBef>
                <a:spcPts val="0"/>
              </a:spcBef>
              <a:spcAft>
                <a:spcPts val="0"/>
              </a:spcAft>
              <a:buSzPts val="2400"/>
              <a:buChar char="■"/>
              <a:defRPr sz="2400"/>
            </a:lvl6pPr>
            <a:lvl7pPr indent="-381000" lvl="6" marL="3200400" rtl="0" algn="l">
              <a:lnSpc>
                <a:spcPct val="100000"/>
              </a:lnSpc>
              <a:spcBef>
                <a:spcPts val="0"/>
              </a:spcBef>
              <a:spcAft>
                <a:spcPts val="0"/>
              </a:spcAft>
              <a:buSzPts val="2400"/>
              <a:buChar char="●"/>
              <a:defRPr sz="2400"/>
            </a:lvl7pPr>
            <a:lvl8pPr indent="-381000" lvl="7" marL="3657600" rtl="0" algn="l">
              <a:lnSpc>
                <a:spcPct val="100000"/>
              </a:lnSpc>
              <a:spcBef>
                <a:spcPts val="0"/>
              </a:spcBef>
              <a:spcAft>
                <a:spcPts val="0"/>
              </a:spcAft>
              <a:buSzPts val="2400"/>
              <a:buChar char="○"/>
              <a:defRPr sz="2400"/>
            </a:lvl8pPr>
            <a:lvl9pPr indent="-381000" lvl="8" marL="4114800" rtl="0" algn="l">
              <a:lnSpc>
                <a:spcPct val="100000"/>
              </a:lnSpc>
              <a:spcBef>
                <a:spcPts val="0"/>
              </a:spcBef>
              <a:spcAft>
                <a:spcPts val="0"/>
              </a:spcAft>
              <a:buSzPts val="2400"/>
              <a:buChar char="■"/>
              <a:defRPr sz="2400"/>
            </a:lvl9pPr>
          </a:lstStyle>
          <a:p/>
        </p:txBody>
      </p:sp>
      <p:sp>
        <p:nvSpPr>
          <p:cNvPr id="138" name="Google Shape;138;p29"/>
          <p:cNvSpPr txBox="1"/>
          <p:nvPr>
            <p:ph idx="12" type="sldNum"/>
          </p:nvPr>
        </p:nvSpPr>
        <p:spPr>
          <a:xfrm>
            <a:off x="8404384"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1" i="0" sz="1300" u="none" cap="none" strike="noStrike">
                <a:solidFill>
                  <a:schemeClr val="accent1"/>
                </a:solidFill>
                <a:latin typeface="Source Sans Pro"/>
                <a:ea typeface="Source Sans Pro"/>
                <a:cs typeface="Source Sans Pro"/>
                <a:sym typeface="Source Sans Pro"/>
              </a:defRPr>
            </a:lvl1pPr>
            <a:lvl2pPr indent="0" lvl="1" marL="0" marR="0" rtl="0" algn="r">
              <a:lnSpc>
                <a:spcPct val="100000"/>
              </a:lnSpc>
              <a:spcBef>
                <a:spcPts val="0"/>
              </a:spcBef>
              <a:spcAft>
                <a:spcPts val="0"/>
              </a:spcAft>
              <a:buClr>
                <a:srgbClr val="000000"/>
              </a:buClr>
              <a:buSzPts val="1300"/>
              <a:buFont typeface="Arial"/>
              <a:buNone/>
              <a:defRPr b="1" i="0" sz="1300" u="none" cap="none" strike="noStrike">
                <a:solidFill>
                  <a:schemeClr val="accent1"/>
                </a:solidFill>
                <a:latin typeface="Source Sans Pro"/>
                <a:ea typeface="Source Sans Pro"/>
                <a:cs typeface="Source Sans Pro"/>
                <a:sym typeface="Source Sans Pro"/>
              </a:defRPr>
            </a:lvl2pPr>
            <a:lvl3pPr indent="0" lvl="2" marL="0" marR="0" rtl="0" algn="r">
              <a:lnSpc>
                <a:spcPct val="100000"/>
              </a:lnSpc>
              <a:spcBef>
                <a:spcPts val="0"/>
              </a:spcBef>
              <a:spcAft>
                <a:spcPts val="0"/>
              </a:spcAft>
              <a:buClr>
                <a:srgbClr val="000000"/>
              </a:buClr>
              <a:buSzPts val="1300"/>
              <a:buFont typeface="Arial"/>
              <a:buNone/>
              <a:defRPr b="1" i="0" sz="1300" u="none" cap="none" strike="noStrike">
                <a:solidFill>
                  <a:schemeClr val="accent1"/>
                </a:solidFill>
                <a:latin typeface="Source Sans Pro"/>
                <a:ea typeface="Source Sans Pro"/>
                <a:cs typeface="Source Sans Pro"/>
                <a:sym typeface="Source Sans Pro"/>
              </a:defRPr>
            </a:lvl3pPr>
            <a:lvl4pPr indent="0" lvl="3" marL="0" marR="0" rtl="0" algn="r">
              <a:lnSpc>
                <a:spcPct val="100000"/>
              </a:lnSpc>
              <a:spcBef>
                <a:spcPts val="0"/>
              </a:spcBef>
              <a:spcAft>
                <a:spcPts val="0"/>
              </a:spcAft>
              <a:buClr>
                <a:srgbClr val="000000"/>
              </a:buClr>
              <a:buSzPts val="1300"/>
              <a:buFont typeface="Arial"/>
              <a:buNone/>
              <a:defRPr b="1" i="0" sz="1300" u="none" cap="none" strike="noStrike">
                <a:solidFill>
                  <a:schemeClr val="accent1"/>
                </a:solidFill>
                <a:latin typeface="Source Sans Pro"/>
                <a:ea typeface="Source Sans Pro"/>
                <a:cs typeface="Source Sans Pro"/>
                <a:sym typeface="Source Sans Pro"/>
              </a:defRPr>
            </a:lvl4pPr>
            <a:lvl5pPr indent="0" lvl="4" marL="0" marR="0" rtl="0" algn="r">
              <a:lnSpc>
                <a:spcPct val="100000"/>
              </a:lnSpc>
              <a:spcBef>
                <a:spcPts val="0"/>
              </a:spcBef>
              <a:spcAft>
                <a:spcPts val="0"/>
              </a:spcAft>
              <a:buClr>
                <a:srgbClr val="000000"/>
              </a:buClr>
              <a:buSzPts val="1300"/>
              <a:buFont typeface="Arial"/>
              <a:buNone/>
              <a:defRPr b="1" i="0" sz="1300" u="none" cap="none" strike="noStrike">
                <a:solidFill>
                  <a:schemeClr val="accent1"/>
                </a:solidFill>
                <a:latin typeface="Source Sans Pro"/>
                <a:ea typeface="Source Sans Pro"/>
                <a:cs typeface="Source Sans Pro"/>
                <a:sym typeface="Source Sans Pro"/>
              </a:defRPr>
            </a:lvl5pPr>
            <a:lvl6pPr indent="0" lvl="5" marL="0" marR="0" rtl="0" algn="r">
              <a:lnSpc>
                <a:spcPct val="100000"/>
              </a:lnSpc>
              <a:spcBef>
                <a:spcPts val="0"/>
              </a:spcBef>
              <a:spcAft>
                <a:spcPts val="0"/>
              </a:spcAft>
              <a:buClr>
                <a:srgbClr val="000000"/>
              </a:buClr>
              <a:buSzPts val="1300"/>
              <a:buFont typeface="Arial"/>
              <a:buNone/>
              <a:defRPr b="1" i="0" sz="1300" u="none" cap="none" strike="noStrike">
                <a:solidFill>
                  <a:schemeClr val="accent1"/>
                </a:solidFill>
                <a:latin typeface="Source Sans Pro"/>
                <a:ea typeface="Source Sans Pro"/>
                <a:cs typeface="Source Sans Pro"/>
                <a:sym typeface="Source Sans Pro"/>
              </a:defRPr>
            </a:lvl6pPr>
            <a:lvl7pPr indent="0" lvl="6" marL="0" marR="0" rtl="0" algn="r">
              <a:lnSpc>
                <a:spcPct val="100000"/>
              </a:lnSpc>
              <a:spcBef>
                <a:spcPts val="0"/>
              </a:spcBef>
              <a:spcAft>
                <a:spcPts val="0"/>
              </a:spcAft>
              <a:buClr>
                <a:srgbClr val="000000"/>
              </a:buClr>
              <a:buSzPts val="1300"/>
              <a:buFont typeface="Arial"/>
              <a:buNone/>
              <a:defRPr b="1" i="0" sz="1300" u="none" cap="none" strike="noStrike">
                <a:solidFill>
                  <a:schemeClr val="accent1"/>
                </a:solidFill>
                <a:latin typeface="Source Sans Pro"/>
                <a:ea typeface="Source Sans Pro"/>
                <a:cs typeface="Source Sans Pro"/>
                <a:sym typeface="Source Sans Pro"/>
              </a:defRPr>
            </a:lvl7pPr>
            <a:lvl8pPr indent="0" lvl="7" marL="0" marR="0" rtl="0" algn="r">
              <a:lnSpc>
                <a:spcPct val="100000"/>
              </a:lnSpc>
              <a:spcBef>
                <a:spcPts val="0"/>
              </a:spcBef>
              <a:spcAft>
                <a:spcPts val="0"/>
              </a:spcAft>
              <a:buClr>
                <a:srgbClr val="000000"/>
              </a:buClr>
              <a:buSzPts val="1300"/>
              <a:buFont typeface="Arial"/>
              <a:buNone/>
              <a:defRPr b="1" i="0" sz="1300" u="none" cap="none" strike="noStrike">
                <a:solidFill>
                  <a:schemeClr val="accent1"/>
                </a:solidFill>
                <a:latin typeface="Source Sans Pro"/>
                <a:ea typeface="Source Sans Pro"/>
                <a:cs typeface="Source Sans Pro"/>
                <a:sym typeface="Source Sans Pro"/>
              </a:defRPr>
            </a:lvl8pPr>
            <a:lvl9pPr indent="0" lvl="8" marL="0" marR="0" rtl="0" algn="r">
              <a:lnSpc>
                <a:spcPct val="100000"/>
              </a:lnSpc>
              <a:spcBef>
                <a:spcPts val="0"/>
              </a:spcBef>
              <a:spcAft>
                <a:spcPts val="0"/>
              </a:spcAft>
              <a:buClr>
                <a:srgbClr val="000000"/>
              </a:buClr>
              <a:buSzPts val="1300"/>
              <a:buFont typeface="Arial"/>
              <a:buNone/>
              <a:defRPr b="1" i="0" sz="1300" u="none" cap="none" strike="noStrike">
                <a:solidFill>
                  <a:schemeClr val="accent1"/>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bg>
      <p:bgPr>
        <a:blipFill>
          <a:blip r:embed="rId2">
            <a:alphaModFix/>
          </a:blip>
          <a:stretch>
            <a:fillRect/>
          </a:stretch>
        </a:blipFill>
      </p:bgPr>
    </p:bg>
    <p:spTree>
      <p:nvGrpSpPr>
        <p:cNvPr id="139" name="Shape 139"/>
        <p:cNvGrpSpPr/>
        <p:nvPr/>
      </p:nvGrpSpPr>
      <p:grpSpPr>
        <a:xfrm>
          <a:off x="0" y="0"/>
          <a:ext cx="0" cy="0"/>
          <a:chOff x="0" y="0"/>
          <a:chExt cx="0" cy="0"/>
        </a:xfrm>
      </p:grpSpPr>
      <p:sp>
        <p:nvSpPr>
          <p:cNvPr id="140" name="Google Shape;140;p30"/>
          <p:cNvSpPr txBox="1"/>
          <p:nvPr>
            <p:ph idx="12" type="sldNum"/>
          </p:nvPr>
        </p:nvSpPr>
        <p:spPr>
          <a:xfrm>
            <a:off x="8404384"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1" i="0" sz="1300" u="none" cap="none" strike="noStrike">
                <a:solidFill>
                  <a:schemeClr val="accent1"/>
                </a:solidFill>
                <a:latin typeface="Source Sans Pro"/>
                <a:ea typeface="Source Sans Pro"/>
                <a:cs typeface="Source Sans Pro"/>
                <a:sym typeface="Source Sans Pro"/>
              </a:defRPr>
            </a:lvl1pPr>
            <a:lvl2pPr indent="0" lvl="1" marL="0" marR="0" rtl="0" algn="r">
              <a:lnSpc>
                <a:spcPct val="100000"/>
              </a:lnSpc>
              <a:spcBef>
                <a:spcPts val="0"/>
              </a:spcBef>
              <a:spcAft>
                <a:spcPts val="0"/>
              </a:spcAft>
              <a:buClr>
                <a:srgbClr val="000000"/>
              </a:buClr>
              <a:buSzPts val="1300"/>
              <a:buFont typeface="Arial"/>
              <a:buNone/>
              <a:defRPr b="1" i="0" sz="1300" u="none" cap="none" strike="noStrike">
                <a:solidFill>
                  <a:schemeClr val="accent1"/>
                </a:solidFill>
                <a:latin typeface="Source Sans Pro"/>
                <a:ea typeface="Source Sans Pro"/>
                <a:cs typeface="Source Sans Pro"/>
                <a:sym typeface="Source Sans Pro"/>
              </a:defRPr>
            </a:lvl2pPr>
            <a:lvl3pPr indent="0" lvl="2" marL="0" marR="0" rtl="0" algn="r">
              <a:lnSpc>
                <a:spcPct val="100000"/>
              </a:lnSpc>
              <a:spcBef>
                <a:spcPts val="0"/>
              </a:spcBef>
              <a:spcAft>
                <a:spcPts val="0"/>
              </a:spcAft>
              <a:buClr>
                <a:srgbClr val="000000"/>
              </a:buClr>
              <a:buSzPts val="1300"/>
              <a:buFont typeface="Arial"/>
              <a:buNone/>
              <a:defRPr b="1" i="0" sz="1300" u="none" cap="none" strike="noStrike">
                <a:solidFill>
                  <a:schemeClr val="accent1"/>
                </a:solidFill>
                <a:latin typeface="Source Sans Pro"/>
                <a:ea typeface="Source Sans Pro"/>
                <a:cs typeface="Source Sans Pro"/>
                <a:sym typeface="Source Sans Pro"/>
              </a:defRPr>
            </a:lvl3pPr>
            <a:lvl4pPr indent="0" lvl="3" marL="0" marR="0" rtl="0" algn="r">
              <a:lnSpc>
                <a:spcPct val="100000"/>
              </a:lnSpc>
              <a:spcBef>
                <a:spcPts val="0"/>
              </a:spcBef>
              <a:spcAft>
                <a:spcPts val="0"/>
              </a:spcAft>
              <a:buClr>
                <a:srgbClr val="000000"/>
              </a:buClr>
              <a:buSzPts val="1300"/>
              <a:buFont typeface="Arial"/>
              <a:buNone/>
              <a:defRPr b="1" i="0" sz="1300" u="none" cap="none" strike="noStrike">
                <a:solidFill>
                  <a:schemeClr val="accent1"/>
                </a:solidFill>
                <a:latin typeface="Source Sans Pro"/>
                <a:ea typeface="Source Sans Pro"/>
                <a:cs typeface="Source Sans Pro"/>
                <a:sym typeface="Source Sans Pro"/>
              </a:defRPr>
            </a:lvl4pPr>
            <a:lvl5pPr indent="0" lvl="4" marL="0" marR="0" rtl="0" algn="r">
              <a:lnSpc>
                <a:spcPct val="100000"/>
              </a:lnSpc>
              <a:spcBef>
                <a:spcPts val="0"/>
              </a:spcBef>
              <a:spcAft>
                <a:spcPts val="0"/>
              </a:spcAft>
              <a:buClr>
                <a:srgbClr val="000000"/>
              </a:buClr>
              <a:buSzPts val="1300"/>
              <a:buFont typeface="Arial"/>
              <a:buNone/>
              <a:defRPr b="1" i="0" sz="1300" u="none" cap="none" strike="noStrike">
                <a:solidFill>
                  <a:schemeClr val="accent1"/>
                </a:solidFill>
                <a:latin typeface="Source Sans Pro"/>
                <a:ea typeface="Source Sans Pro"/>
                <a:cs typeface="Source Sans Pro"/>
                <a:sym typeface="Source Sans Pro"/>
              </a:defRPr>
            </a:lvl5pPr>
            <a:lvl6pPr indent="0" lvl="5" marL="0" marR="0" rtl="0" algn="r">
              <a:lnSpc>
                <a:spcPct val="100000"/>
              </a:lnSpc>
              <a:spcBef>
                <a:spcPts val="0"/>
              </a:spcBef>
              <a:spcAft>
                <a:spcPts val="0"/>
              </a:spcAft>
              <a:buClr>
                <a:srgbClr val="000000"/>
              </a:buClr>
              <a:buSzPts val="1300"/>
              <a:buFont typeface="Arial"/>
              <a:buNone/>
              <a:defRPr b="1" i="0" sz="1300" u="none" cap="none" strike="noStrike">
                <a:solidFill>
                  <a:schemeClr val="accent1"/>
                </a:solidFill>
                <a:latin typeface="Source Sans Pro"/>
                <a:ea typeface="Source Sans Pro"/>
                <a:cs typeface="Source Sans Pro"/>
                <a:sym typeface="Source Sans Pro"/>
              </a:defRPr>
            </a:lvl6pPr>
            <a:lvl7pPr indent="0" lvl="6" marL="0" marR="0" rtl="0" algn="r">
              <a:lnSpc>
                <a:spcPct val="100000"/>
              </a:lnSpc>
              <a:spcBef>
                <a:spcPts val="0"/>
              </a:spcBef>
              <a:spcAft>
                <a:spcPts val="0"/>
              </a:spcAft>
              <a:buClr>
                <a:srgbClr val="000000"/>
              </a:buClr>
              <a:buSzPts val="1300"/>
              <a:buFont typeface="Arial"/>
              <a:buNone/>
              <a:defRPr b="1" i="0" sz="1300" u="none" cap="none" strike="noStrike">
                <a:solidFill>
                  <a:schemeClr val="accent1"/>
                </a:solidFill>
                <a:latin typeface="Source Sans Pro"/>
                <a:ea typeface="Source Sans Pro"/>
                <a:cs typeface="Source Sans Pro"/>
                <a:sym typeface="Source Sans Pro"/>
              </a:defRPr>
            </a:lvl7pPr>
            <a:lvl8pPr indent="0" lvl="7" marL="0" marR="0" rtl="0" algn="r">
              <a:lnSpc>
                <a:spcPct val="100000"/>
              </a:lnSpc>
              <a:spcBef>
                <a:spcPts val="0"/>
              </a:spcBef>
              <a:spcAft>
                <a:spcPts val="0"/>
              </a:spcAft>
              <a:buClr>
                <a:srgbClr val="000000"/>
              </a:buClr>
              <a:buSzPts val="1300"/>
              <a:buFont typeface="Arial"/>
              <a:buNone/>
              <a:defRPr b="1" i="0" sz="1300" u="none" cap="none" strike="noStrike">
                <a:solidFill>
                  <a:schemeClr val="accent1"/>
                </a:solidFill>
                <a:latin typeface="Source Sans Pro"/>
                <a:ea typeface="Source Sans Pro"/>
                <a:cs typeface="Source Sans Pro"/>
                <a:sym typeface="Source Sans Pro"/>
              </a:defRPr>
            </a:lvl8pPr>
            <a:lvl9pPr indent="0" lvl="8" marL="0" marR="0" rtl="0" algn="r">
              <a:lnSpc>
                <a:spcPct val="100000"/>
              </a:lnSpc>
              <a:spcBef>
                <a:spcPts val="0"/>
              </a:spcBef>
              <a:spcAft>
                <a:spcPts val="0"/>
              </a:spcAft>
              <a:buClr>
                <a:srgbClr val="000000"/>
              </a:buClr>
              <a:buSzPts val="1300"/>
              <a:buFont typeface="Arial"/>
              <a:buNone/>
              <a:defRPr b="1" i="0" sz="1300" u="none" cap="none" strike="noStrike">
                <a:solidFill>
                  <a:schemeClr val="accent1"/>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p:cSld name="TITLE_1">
    <p:bg>
      <p:bgPr>
        <a:blipFill>
          <a:blip r:embed="rId2">
            <a:alphaModFix/>
          </a:blip>
          <a:stretch>
            <a:fillRect/>
          </a:stretch>
        </a:blipFill>
      </p:bgPr>
    </p:bg>
    <p:spTree>
      <p:nvGrpSpPr>
        <p:cNvPr id="141" name="Shape 141"/>
        <p:cNvGrpSpPr/>
        <p:nvPr/>
      </p:nvGrpSpPr>
      <p:grpSpPr>
        <a:xfrm>
          <a:off x="0" y="0"/>
          <a:ext cx="0" cy="0"/>
          <a:chOff x="0" y="0"/>
          <a:chExt cx="0" cy="0"/>
        </a:xfrm>
      </p:grpSpPr>
      <p:sp>
        <p:nvSpPr>
          <p:cNvPr id="142" name="Google Shape;142;p31"/>
          <p:cNvSpPr txBox="1"/>
          <p:nvPr>
            <p:ph type="ctrTitle"/>
          </p:nvPr>
        </p:nvSpPr>
        <p:spPr>
          <a:xfrm>
            <a:off x="1546025" y="1754794"/>
            <a:ext cx="5832600" cy="1159800"/>
          </a:xfrm>
          <a:prstGeom prst="rect">
            <a:avLst/>
          </a:prstGeom>
          <a:noFill/>
          <a:ln>
            <a:noFill/>
          </a:ln>
        </p:spPr>
        <p:txBody>
          <a:bodyPr anchorCtr="0" anchor="b" bIns="91425" lIns="91425" spcFirstLastPara="1" rIns="91425" wrap="square" tIns="91425">
            <a:noAutofit/>
          </a:bodyPr>
          <a:lstStyle>
            <a:lvl1pPr lvl="0" rtl="0" algn="l">
              <a:lnSpc>
                <a:spcPct val="100000"/>
              </a:lnSpc>
              <a:spcBef>
                <a:spcPts val="0"/>
              </a:spcBef>
              <a:spcAft>
                <a:spcPts val="0"/>
              </a:spcAft>
              <a:buSzPts val="4400"/>
              <a:buNone/>
              <a:defRPr b="1" sz="4400"/>
            </a:lvl1pPr>
            <a:lvl2pPr lvl="1" rtl="0" algn="l">
              <a:lnSpc>
                <a:spcPct val="100000"/>
              </a:lnSpc>
              <a:spcBef>
                <a:spcPts val="0"/>
              </a:spcBef>
              <a:spcAft>
                <a:spcPts val="0"/>
              </a:spcAft>
              <a:buSzPts val="4400"/>
              <a:buNone/>
              <a:defRPr b="1" sz="4400"/>
            </a:lvl2pPr>
            <a:lvl3pPr lvl="2" rtl="0" algn="l">
              <a:lnSpc>
                <a:spcPct val="100000"/>
              </a:lnSpc>
              <a:spcBef>
                <a:spcPts val="0"/>
              </a:spcBef>
              <a:spcAft>
                <a:spcPts val="0"/>
              </a:spcAft>
              <a:buSzPts val="4400"/>
              <a:buNone/>
              <a:defRPr b="1" sz="4400"/>
            </a:lvl3pPr>
            <a:lvl4pPr lvl="3" rtl="0" algn="l">
              <a:lnSpc>
                <a:spcPct val="100000"/>
              </a:lnSpc>
              <a:spcBef>
                <a:spcPts val="0"/>
              </a:spcBef>
              <a:spcAft>
                <a:spcPts val="0"/>
              </a:spcAft>
              <a:buSzPts val="4400"/>
              <a:buNone/>
              <a:defRPr b="1" sz="4400"/>
            </a:lvl4pPr>
            <a:lvl5pPr lvl="4" rtl="0" algn="l">
              <a:lnSpc>
                <a:spcPct val="100000"/>
              </a:lnSpc>
              <a:spcBef>
                <a:spcPts val="0"/>
              </a:spcBef>
              <a:spcAft>
                <a:spcPts val="0"/>
              </a:spcAft>
              <a:buSzPts val="4400"/>
              <a:buNone/>
              <a:defRPr b="1" sz="4400"/>
            </a:lvl5pPr>
            <a:lvl6pPr lvl="5" rtl="0" algn="l">
              <a:lnSpc>
                <a:spcPct val="100000"/>
              </a:lnSpc>
              <a:spcBef>
                <a:spcPts val="0"/>
              </a:spcBef>
              <a:spcAft>
                <a:spcPts val="0"/>
              </a:spcAft>
              <a:buSzPts val="4400"/>
              <a:buNone/>
              <a:defRPr b="1" sz="4400"/>
            </a:lvl6pPr>
            <a:lvl7pPr lvl="6" rtl="0" algn="l">
              <a:lnSpc>
                <a:spcPct val="100000"/>
              </a:lnSpc>
              <a:spcBef>
                <a:spcPts val="0"/>
              </a:spcBef>
              <a:spcAft>
                <a:spcPts val="0"/>
              </a:spcAft>
              <a:buSzPts val="4400"/>
              <a:buNone/>
              <a:defRPr b="1" sz="4400"/>
            </a:lvl7pPr>
            <a:lvl8pPr lvl="7" rtl="0" algn="l">
              <a:lnSpc>
                <a:spcPct val="100000"/>
              </a:lnSpc>
              <a:spcBef>
                <a:spcPts val="0"/>
              </a:spcBef>
              <a:spcAft>
                <a:spcPts val="0"/>
              </a:spcAft>
              <a:buSzPts val="4400"/>
              <a:buNone/>
              <a:defRPr b="1" sz="4400"/>
            </a:lvl8pPr>
            <a:lvl9pPr lvl="8" rtl="0" algn="l">
              <a:lnSpc>
                <a:spcPct val="100000"/>
              </a:lnSpc>
              <a:spcBef>
                <a:spcPts val="0"/>
              </a:spcBef>
              <a:spcAft>
                <a:spcPts val="0"/>
              </a:spcAft>
              <a:buSzPts val="4400"/>
              <a:buNone/>
              <a:defRPr b="1" sz="4400"/>
            </a:lvl9pPr>
          </a:lstStyle>
          <a:p/>
        </p:txBody>
      </p:sp>
      <p:sp>
        <p:nvSpPr>
          <p:cNvPr id="143" name="Google Shape;143;p31"/>
          <p:cNvSpPr txBox="1"/>
          <p:nvPr>
            <p:ph idx="1" type="subTitle"/>
          </p:nvPr>
        </p:nvSpPr>
        <p:spPr>
          <a:xfrm>
            <a:off x="1546025" y="3011511"/>
            <a:ext cx="5832600" cy="7848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Clr>
                <a:schemeClr val="accent3"/>
              </a:buClr>
              <a:buSzPts val="3000"/>
              <a:buNone/>
              <a:defRPr>
                <a:solidFill>
                  <a:schemeClr val="accent3"/>
                </a:solidFill>
              </a:defRPr>
            </a:lvl1pPr>
            <a:lvl2pPr lvl="1" rtl="0" algn="l">
              <a:lnSpc>
                <a:spcPct val="100000"/>
              </a:lnSpc>
              <a:spcBef>
                <a:spcPts val="0"/>
              </a:spcBef>
              <a:spcAft>
                <a:spcPts val="0"/>
              </a:spcAft>
              <a:buClr>
                <a:schemeClr val="accent3"/>
              </a:buClr>
              <a:buSzPts val="3000"/>
              <a:buNone/>
              <a:defRPr sz="3000">
                <a:solidFill>
                  <a:schemeClr val="accent3"/>
                </a:solidFill>
              </a:defRPr>
            </a:lvl2pPr>
            <a:lvl3pPr lvl="2" rtl="0" algn="l">
              <a:lnSpc>
                <a:spcPct val="100000"/>
              </a:lnSpc>
              <a:spcBef>
                <a:spcPts val="0"/>
              </a:spcBef>
              <a:spcAft>
                <a:spcPts val="0"/>
              </a:spcAft>
              <a:buClr>
                <a:schemeClr val="accent3"/>
              </a:buClr>
              <a:buSzPts val="3000"/>
              <a:buNone/>
              <a:defRPr sz="3000">
                <a:solidFill>
                  <a:schemeClr val="accent3"/>
                </a:solidFill>
              </a:defRPr>
            </a:lvl3pPr>
            <a:lvl4pPr lvl="3" rtl="0" algn="l">
              <a:lnSpc>
                <a:spcPct val="100000"/>
              </a:lnSpc>
              <a:spcBef>
                <a:spcPts val="0"/>
              </a:spcBef>
              <a:spcAft>
                <a:spcPts val="0"/>
              </a:spcAft>
              <a:buClr>
                <a:schemeClr val="accent3"/>
              </a:buClr>
              <a:buSzPts val="3000"/>
              <a:buNone/>
              <a:defRPr sz="3000">
                <a:solidFill>
                  <a:schemeClr val="accent3"/>
                </a:solidFill>
              </a:defRPr>
            </a:lvl4pPr>
            <a:lvl5pPr lvl="4" rtl="0" algn="l">
              <a:lnSpc>
                <a:spcPct val="100000"/>
              </a:lnSpc>
              <a:spcBef>
                <a:spcPts val="0"/>
              </a:spcBef>
              <a:spcAft>
                <a:spcPts val="0"/>
              </a:spcAft>
              <a:buClr>
                <a:schemeClr val="accent3"/>
              </a:buClr>
              <a:buSzPts val="3000"/>
              <a:buNone/>
              <a:defRPr sz="3000">
                <a:solidFill>
                  <a:schemeClr val="accent3"/>
                </a:solidFill>
              </a:defRPr>
            </a:lvl5pPr>
            <a:lvl6pPr lvl="5" rtl="0" algn="l">
              <a:lnSpc>
                <a:spcPct val="100000"/>
              </a:lnSpc>
              <a:spcBef>
                <a:spcPts val="0"/>
              </a:spcBef>
              <a:spcAft>
                <a:spcPts val="0"/>
              </a:spcAft>
              <a:buClr>
                <a:schemeClr val="accent3"/>
              </a:buClr>
              <a:buSzPts val="3000"/>
              <a:buNone/>
              <a:defRPr sz="3000">
                <a:solidFill>
                  <a:schemeClr val="accent3"/>
                </a:solidFill>
              </a:defRPr>
            </a:lvl6pPr>
            <a:lvl7pPr lvl="6" rtl="0" algn="l">
              <a:lnSpc>
                <a:spcPct val="100000"/>
              </a:lnSpc>
              <a:spcBef>
                <a:spcPts val="0"/>
              </a:spcBef>
              <a:spcAft>
                <a:spcPts val="0"/>
              </a:spcAft>
              <a:buClr>
                <a:schemeClr val="accent3"/>
              </a:buClr>
              <a:buSzPts val="3000"/>
              <a:buNone/>
              <a:defRPr sz="3000">
                <a:solidFill>
                  <a:schemeClr val="accent3"/>
                </a:solidFill>
              </a:defRPr>
            </a:lvl7pPr>
            <a:lvl8pPr lvl="7" rtl="0" algn="l">
              <a:lnSpc>
                <a:spcPct val="100000"/>
              </a:lnSpc>
              <a:spcBef>
                <a:spcPts val="0"/>
              </a:spcBef>
              <a:spcAft>
                <a:spcPts val="0"/>
              </a:spcAft>
              <a:buClr>
                <a:schemeClr val="accent3"/>
              </a:buClr>
              <a:buSzPts val="3000"/>
              <a:buNone/>
              <a:defRPr sz="3000">
                <a:solidFill>
                  <a:schemeClr val="accent3"/>
                </a:solidFill>
              </a:defRPr>
            </a:lvl8pPr>
            <a:lvl9pPr lvl="8" rtl="0" algn="l">
              <a:lnSpc>
                <a:spcPct val="100000"/>
              </a:lnSpc>
              <a:spcBef>
                <a:spcPts val="0"/>
              </a:spcBef>
              <a:spcAft>
                <a:spcPts val="0"/>
              </a:spcAft>
              <a:buClr>
                <a:schemeClr val="accent3"/>
              </a:buClr>
              <a:buSzPts val="3000"/>
              <a:buNone/>
              <a:defRPr sz="3000">
                <a:solidFill>
                  <a:schemeClr val="accent3"/>
                </a:solidFill>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44" name="Shape 144"/>
        <p:cNvGrpSpPr/>
        <p:nvPr/>
      </p:nvGrpSpPr>
      <p:grpSpPr>
        <a:xfrm>
          <a:off x="0" y="0"/>
          <a:ext cx="0" cy="0"/>
          <a:chOff x="0" y="0"/>
          <a:chExt cx="0" cy="0"/>
        </a:xfrm>
      </p:grpSpPr>
      <p:sp>
        <p:nvSpPr>
          <p:cNvPr id="145" name="Google Shape;145;p32"/>
          <p:cNvSpPr txBox="1"/>
          <p:nvPr>
            <p:ph type="title"/>
          </p:nvPr>
        </p:nvSpPr>
        <p:spPr>
          <a:xfrm>
            <a:off x="786150" y="308120"/>
            <a:ext cx="7571700" cy="702600"/>
          </a:xfrm>
          <a:prstGeom prst="rect">
            <a:avLst/>
          </a:prstGeom>
          <a:noFill/>
          <a:ln>
            <a:noFill/>
          </a:ln>
        </p:spPr>
        <p:txBody>
          <a:bodyPr anchorCtr="0" anchor="b" bIns="91425" lIns="91425" spcFirstLastPara="1" rIns="91425" wrap="square" tIns="91425">
            <a:noAutofit/>
          </a:bodyPr>
          <a:lstStyle>
            <a:lvl1pPr lvl="0" rtl="0" algn="l">
              <a:lnSpc>
                <a:spcPct val="100000"/>
              </a:lnSpc>
              <a:spcBef>
                <a:spcPts val="0"/>
              </a:spcBef>
              <a:spcAft>
                <a:spcPts val="0"/>
              </a:spcAft>
              <a:buSzPts val="2000"/>
              <a:buNone/>
              <a:defRPr/>
            </a:lvl1pPr>
            <a:lvl2pPr lvl="1" rtl="0" algn="l">
              <a:lnSpc>
                <a:spcPct val="100000"/>
              </a:lnSpc>
              <a:spcBef>
                <a:spcPts val="0"/>
              </a:spcBef>
              <a:spcAft>
                <a:spcPts val="0"/>
              </a:spcAft>
              <a:buSzPts val="2000"/>
              <a:buNone/>
              <a:defRPr/>
            </a:lvl2pPr>
            <a:lvl3pPr lvl="2" rtl="0" algn="l">
              <a:lnSpc>
                <a:spcPct val="100000"/>
              </a:lnSpc>
              <a:spcBef>
                <a:spcPts val="0"/>
              </a:spcBef>
              <a:spcAft>
                <a:spcPts val="0"/>
              </a:spcAft>
              <a:buSzPts val="2000"/>
              <a:buNone/>
              <a:defRPr/>
            </a:lvl3pPr>
            <a:lvl4pPr lvl="3" rtl="0" algn="l">
              <a:lnSpc>
                <a:spcPct val="100000"/>
              </a:lnSpc>
              <a:spcBef>
                <a:spcPts val="0"/>
              </a:spcBef>
              <a:spcAft>
                <a:spcPts val="0"/>
              </a:spcAft>
              <a:buSzPts val="2000"/>
              <a:buNone/>
              <a:defRPr/>
            </a:lvl4pPr>
            <a:lvl5pPr lvl="4" rtl="0" algn="l">
              <a:lnSpc>
                <a:spcPct val="100000"/>
              </a:lnSpc>
              <a:spcBef>
                <a:spcPts val="0"/>
              </a:spcBef>
              <a:spcAft>
                <a:spcPts val="0"/>
              </a:spcAft>
              <a:buSzPts val="2000"/>
              <a:buNone/>
              <a:defRPr/>
            </a:lvl5pPr>
            <a:lvl6pPr lvl="5" rtl="0" algn="l">
              <a:lnSpc>
                <a:spcPct val="100000"/>
              </a:lnSpc>
              <a:spcBef>
                <a:spcPts val="0"/>
              </a:spcBef>
              <a:spcAft>
                <a:spcPts val="0"/>
              </a:spcAft>
              <a:buSzPts val="2000"/>
              <a:buNone/>
              <a:defRPr/>
            </a:lvl6pPr>
            <a:lvl7pPr lvl="6" rtl="0" algn="l">
              <a:lnSpc>
                <a:spcPct val="100000"/>
              </a:lnSpc>
              <a:spcBef>
                <a:spcPts val="0"/>
              </a:spcBef>
              <a:spcAft>
                <a:spcPts val="0"/>
              </a:spcAft>
              <a:buSzPts val="2000"/>
              <a:buNone/>
              <a:defRPr/>
            </a:lvl7pPr>
            <a:lvl8pPr lvl="7" rtl="0" algn="l">
              <a:lnSpc>
                <a:spcPct val="100000"/>
              </a:lnSpc>
              <a:spcBef>
                <a:spcPts val="0"/>
              </a:spcBef>
              <a:spcAft>
                <a:spcPts val="0"/>
              </a:spcAft>
              <a:buSzPts val="2000"/>
              <a:buNone/>
              <a:defRPr/>
            </a:lvl8pPr>
            <a:lvl9pPr lvl="8" rtl="0" algn="l">
              <a:lnSpc>
                <a:spcPct val="100000"/>
              </a:lnSpc>
              <a:spcBef>
                <a:spcPts val="0"/>
              </a:spcBef>
              <a:spcAft>
                <a:spcPts val="0"/>
              </a:spcAft>
              <a:buSzPts val="2000"/>
              <a:buNone/>
              <a:defRPr/>
            </a:lvl9pPr>
          </a:lstStyle>
          <a:p/>
        </p:txBody>
      </p:sp>
      <p:sp>
        <p:nvSpPr>
          <p:cNvPr id="146" name="Google Shape;146;p32"/>
          <p:cNvSpPr txBox="1"/>
          <p:nvPr>
            <p:ph idx="1" type="body"/>
          </p:nvPr>
        </p:nvSpPr>
        <p:spPr>
          <a:xfrm>
            <a:off x="786150" y="1261700"/>
            <a:ext cx="7571700" cy="3573600"/>
          </a:xfrm>
          <a:prstGeom prst="rect">
            <a:avLst/>
          </a:prstGeom>
          <a:noFill/>
          <a:ln>
            <a:noFill/>
          </a:ln>
        </p:spPr>
        <p:txBody>
          <a:bodyPr anchorCtr="0" anchor="t" bIns="91425" lIns="91425" spcFirstLastPara="1" rIns="91425" wrap="square" tIns="91425">
            <a:noAutofit/>
          </a:bodyPr>
          <a:lstStyle>
            <a:lvl1pPr indent="-419100" lvl="0" marL="457200" rtl="0" algn="l">
              <a:lnSpc>
                <a:spcPct val="100000"/>
              </a:lnSpc>
              <a:spcBef>
                <a:spcPts val="600"/>
              </a:spcBef>
              <a:spcAft>
                <a:spcPts val="0"/>
              </a:spcAft>
              <a:buSzPts val="3000"/>
              <a:buChar char="◎"/>
              <a:defRPr/>
            </a:lvl1pPr>
            <a:lvl2pPr indent="-381000" lvl="1" marL="914400" rtl="0" algn="l">
              <a:lnSpc>
                <a:spcPct val="100000"/>
              </a:lnSpc>
              <a:spcBef>
                <a:spcPts val="0"/>
              </a:spcBef>
              <a:spcAft>
                <a:spcPts val="0"/>
              </a:spcAft>
              <a:buSzPts val="2400"/>
              <a:buChar char="○"/>
              <a:defRPr/>
            </a:lvl2pPr>
            <a:lvl3pPr indent="-381000" lvl="2" marL="1371600" rtl="0" algn="l">
              <a:lnSpc>
                <a:spcPct val="100000"/>
              </a:lnSpc>
              <a:spcBef>
                <a:spcPts val="0"/>
              </a:spcBef>
              <a:spcAft>
                <a:spcPts val="0"/>
              </a:spcAft>
              <a:buSzPts val="2400"/>
              <a:buChar char="◉"/>
              <a:defRPr/>
            </a:lvl3pPr>
            <a:lvl4pPr indent="-342900" lvl="3" marL="1828800" rtl="0" algn="l">
              <a:lnSpc>
                <a:spcPct val="100000"/>
              </a:lnSpc>
              <a:spcBef>
                <a:spcPts val="0"/>
              </a:spcBef>
              <a:spcAft>
                <a:spcPts val="0"/>
              </a:spcAft>
              <a:buSzPts val="1800"/>
              <a:buChar char="●"/>
              <a:defRPr/>
            </a:lvl4pPr>
            <a:lvl5pPr indent="-342900" lvl="4" marL="2286000" rtl="0" algn="l">
              <a:lnSpc>
                <a:spcPct val="100000"/>
              </a:lnSpc>
              <a:spcBef>
                <a:spcPts val="0"/>
              </a:spcBef>
              <a:spcAft>
                <a:spcPts val="0"/>
              </a:spcAft>
              <a:buSzPts val="1800"/>
              <a:buChar char="○"/>
              <a:defRPr/>
            </a:lvl5pPr>
            <a:lvl6pPr indent="-342900" lvl="5" marL="2743200" rtl="0" algn="l">
              <a:lnSpc>
                <a:spcPct val="100000"/>
              </a:lnSpc>
              <a:spcBef>
                <a:spcPts val="0"/>
              </a:spcBef>
              <a:spcAft>
                <a:spcPts val="0"/>
              </a:spcAft>
              <a:buSzPts val="1800"/>
              <a:buChar char="■"/>
              <a:defRPr/>
            </a:lvl6pPr>
            <a:lvl7pPr indent="-342900" lvl="6" marL="3200400" rtl="0" algn="l">
              <a:lnSpc>
                <a:spcPct val="100000"/>
              </a:lnSpc>
              <a:spcBef>
                <a:spcPts val="0"/>
              </a:spcBef>
              <a:spcAft>
                <a:spcPts val="0"/>
              </a:spcAft>
              <a:buSzPts val="1800"/>
              <a:buChar char="●"/>
              <a:defRPr/>
            </a:lvl7pPr>
            <a:lvl8pPr indent="-342900" lvl="7" marL="3657600" rtl="0" algn="l">
              <a:lnSpc>
                <a:spcPct val="100000"/>
              </a:lnSpc>
              <a:spcBef>
                <a:spcPts val="0"/>
              </a:spcBef>
              <a:spcAft>
                <a:spcPts val="0"/>
              </a:spcAft>
              <a:buSzPts val="1800"/>
              <a:buChar char="○"/>
              <a:defRPr/>
            </a:lvl8pPr>
            <a:lvl9pPr indent="-342900" lvl="8" marL="4114800" rtl="0" algn="l">
              <a:lnSpc>
                <a:spcPct val="100000"/>
              </a:lnSpc>
              <a:spcBef>
                <a:spcPts val="0"/>
              </a:spcBef>
              <a:spcAft>
                <a:spcPts val="0"/>
              </a:spcAft>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
    <p:spTree>
      <p:nvGrpSpPr>
        <p:cNvPr id="21" name="Shape 21"/>
        <p:cNvGrpSpPr/>
        <p:nvPr/>
      </p:nvGrpSpPr>
      <p:grpSpPr>
        <a:xfrm>
          <a:off x="0" y="0"/>
          <a:ext cx="0" cy="0"/>
          <a:chOff x="0" y="0"/>
          <a:chExt cx="0" cy="0"/>
        </a:xfrm>
      </p:grpSpPr>
      <p:sp>
        <p:nvSpPr>
          <p:cNvPr id="22" name="Google Shape;22;p4"/>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marR="0" algn="l">
              <a:lnSpc>
                <a:spcPct val="100000"/>
              </a:lnSpc>
              <a:spcBef>
                <a:spcPts val="0"/>
              </a:spcBef>
              <a:spcAft>
                <a:spcPts val="0"/>
              </a:spcAft>
              <a:buClr>
                <a:schemeClr val="dk2"/>
              </a:buClr>
              <a:buSzPts val="1400"/>
              <a:buFont typeface="Arial"/>
              <a:buNone/>
              <a:defRPr b="0" i="0" sz="1800" u="none" cap="none" strike="noStrike">
                <a:solidFill>
                  <a:schemeClr val="dk2"/>
                </a:solidFill>
                <a:latin typeface="Arial"/>
                <a:ea typeface="Arial"/>
                <a:cs typeface="Arial"/>
                <a:sym typeface="Arial"/>
              </a:defRPr>
            </a:lvl1pPr>
            <a:lvl2pPr indent="-228600" lvl="1" marL="914400" marR="0" algn="l">
              <a:lnSpc>
                <a:spcPct val="115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2pPr>
            <a:lvl3pPr indent="-228600" lvl="2" marL="1371600" marR="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3pPr>
            <a:lvl4pPr indent="-228600" lvl="3" marL="1828800" marR="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4pPr>
            <a:lvl5pPr indent="-228600" lvl="4" marL="2286000" marR="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5pPr>
            <a:lvl6pPr indent="-228600" lvl="5" marL="2743200" marR="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6pPr>
            <a:lvl7pPr indent="-228600" lvl="6" marL="3200400" marR="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7pPr>
            <a:lvl8pPr indent="-228600" lvl="7" marL="3657600" marR="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8pPr>
            <a:lvl9pPr indent="-228600" lvl="8" marL="4114800" marR="0" algn="l">
              <a:lnSpc>
                <a:spcPct val="115000"/>
              </a:lnSpc>
              <a:spcBef>
                <a:spcPts val="1600"/>
              </a:spcBef>
              <a:spcAft>
                <a:spcPts val="1600"/>
              </a:spcAft>
              <a:buClr>
                <a:schemeClr val="dk2"/>
              </a:buClr>
              <a:buSzPts val="1400"/>
              <a:buFont typeface="Arial"/>
              <a:buNone/>
              <a:defRPr b="0" i="0" sz="1400" u="none" cap="none" strike="noStrike">
                <a:solidFill>
                  <a:schemeClr val="dk2"/>
                </a:solidFill>
                <a:latin typeface="Arial"/>
                <a:ea typeface="Arial"/>
                <a:cs typeface="Arial"/>
                <a:sym typeface="Arial"/>
              </a:defRPr>
            </a:lvl9pPr>
          </a:lstStyle>
          <a:p/>
        </p:txBody>
      </p:sp>
      <p:sp>
        <p:nvSpPr>
          <p:cNvPr id="23" name="Google Shape;23;p4"/>
          <p:cNvSpPr txBox="1"/>
          <p:nvPr>
            <p:ph idx="1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bg>
      <p:bgPr>
        <a:blipFill>
          <a:blip r:embed="rId2">
            <a:alphaModFix/>
          </a:blip>
          <a:stretch>
            <a:fillRect/>
          </a:stretch>
        </a:blipFill>
      </p:bgPr>
    </p:bg>
    <p:spTree>
      <p:nvGrpSpPr>
        <p:cNvPr id="147" name="Shape 147"/>
        <p:cNvGrpSpPr/>
        <p:nvPr/>
      </p:nvGrpSpPr>
      <p:grpSpPr>
        <a:xfrm>
          <a:off x="0" y="0"/>
          <a:ext cx="0" cy="0"/>
          <a:chOff x="0" y="0"/>
          <a:chExt cx="0" cy="0"/>
        </a:xfrm>
      </p:grpSpPr>
      <p:sp>
        <p:nvSpPr>
          <p:cNvPr id="148" name="Google Shape;148;p33"/>
          <p:cNvSpPr txBox="1"/>
          <p:nvPr>
            <p:ph type="title"/>
          </p:nvPr>
        </p:nvSpPr>
        <p:spPr>
          <a:xfrm>
            <a:off x="786150" y="308120"/>
            <a:ext cx="7571700" cy="702600"/>
          </a:xfrm>
          <a:prstGeom prst="rect">
            <a:avLst/>
          </a:prstGeom>
          <a:noFill/>
          <a:ln>
            <a:noFill/>
          </a:ln>
        </p:spPr>
        <p:txBody>
          <a:bodyPr anchorCtr="0" anchor="b" bIns="91425" lIns="91425" spcFirstLastPara="1" rIns="91425" wrap="square" tIns="91425">
            <a:noAutofit/>
          </a:bodyPr>
          <a:lstStyle>
            <a:lvl1pPr lvl="0" rtl="0" algn="l">
              <a:lnSpc>
                <a:spcPct val="100000"/>
              </a:lnSpc>
              <a:spcBef>
                <a:spcPts val="0"/>
              </a:spcBef>
              <a:spcAft>
                <a:spcPts val="0"/>
              </a:spcAft>
              <a:buSzPts val="2000"/>
              <a:buNone/>
              <a:defRPr/>
            </a:lvl1pPr>
            <a:lvl2pPr lvl="1" rtl="0" algn="l">
              <a:lnSpc>
                <a:spcPct val="100000"/>
              </a:lnSpc>
              <a:spcBef>
                <a:spcPts val="0"/>
              </a:spcBef>
              <a:spcAft>
                <a:spcPts val="0"/>
              </a:spcAft>
              <a:buSzPts val="2000"/>
              <a:buNone/>
              <a:defRPr/>
            </a:lvl2pPr>
            <a:lvl3pPr lvl="2" rtl="0" algn="l">
              <a:lnSpc>
                <a:spcPct val="100000"/>
              </a:lnSpc>
              <a:spcBef>
                <a:spcPts val="0"/>
              </a:spcBef>
              <a:spcAft>
                <a:spcPts val="0"/>
              </a:spcAft>
              <a:buSzPts val="2000"/>
              <a:buNone/>
              <a:defRPr/>
            </a:lvl3pPr>
            <a:lvl4pPr lvl="3" rtl="0" algn="l">
              <a:lnSpc>
                <a:spcPct val="100000"/>
              </a:lnSpc>
              <a:spcBef>
                <a:spcPts val="0"/>
              </a:spcBef>
              <a:spcAft>
                <a:spcPts val="0"/>
              </a:spcAft>
              <a:buSzPts val="2000"/>
              <a:buNone/>
              <a:defRPr/>
            </a:lvl4pPr>
            <a:lvl5pPr lvl="4" rtl="0" algn="l">
              <a:lnSpc>
                <a:spcPct val="100000"/>
              </a:lnSpc>
              <a:spcBef>
                <a:spcPts val="0"/>
              </a:spcBef>
              <a:spcAft>
                <a:spcPts val="0"/>
              </a:spcAft>
              <a:buSzPts val="2000"/>
              <a:buNone/>
              <a:defRPr/>
            </a:lvl5pPr>
            <a:lvl6pPr lvl="5" rtl="0" algn="l">
              <a:lnSpc>
                <a:spcPct val="100000"/>
              </a:lnSpc>
              <a:spcBef>
                <a:spcPts val="0"/>
              </a:spcBef>
              <a:spcAft>
                <a:spcPts val="0"/>
              </a:spcAft>
              <a:buSzPts val="2000"/>
              <a:buNone/>
              <a:defRPr/>
            </a:lvl6pPr>
            <a:lvl7pPr lvl="6" rtl="0" algn="l">
              <a:lnSpc>
                <a:spcPct val="100000"/>
              </a:lnSpc>
              <a:spcBef>
                <a:spcPts val="0"/>
              </a:spcBef>
              <a:spcAft>
                <a:spcPts val="0"/>
              </a:spcAft>
              <a:buSzPts val="2000"/>
              <a:buNone/>
              <a:defRPr/>
            </a:lvl7pPr>
            <a:lvl8pPr lvl="7" rtl="0" algn="l">
              <a:lnSpc>
                <a:spcPct val="100000"/>
              </a:lnSpc>
              <a:spcBef>
                <a:spcPts val="0"/>
              </a:spcBef>
              <a:spcAft>
                <a:spcPts val="0"/>
              </a:spcAft>
              <a:buSzPts val="2000"/>
              <a:buNone/>
              <a:defRPr/>
            </a:lvl8pPr>
            <a:lvl9pPr lvl="8" rtl="0" algn="l">
              <a:lnSpc>
                <a:spcPct val="100000"/>
              </a:lnSpc>
              <a:spcBef>
                <a:spcPts val="0"/>
              </a:spcBef>
              <a:spcAft>
                <a:spcPts val="0"/>
              </a:spcAft>
              <a:buSzPts val="2000"/>
              <a:buNone/>
              <a:defRPr/>
            </a:lvl9pPr>
          </a:lstStyle>
          <a:p/>
        </p:txBody>
      </p:sp>
      <p:sp>
        <p:nvSpPr>
          <p:cNvPr id="149" name="Google Shape;149;p33"/>
          <p:cNvSpPr txBox="1"/>
          <p:nvPr>
            <p:ph idx="12" type="sldNum"/>
          </p:nvPr>
        </p:nvSpPr>
        <p:spPr>
          <a:xfrm>
            <a:off x="8404384"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1" i="0" sz="1300" u="none" cap="none" strike="noStrike">
                <a:solidFill>
                  <a:schemeClr val="accent1"/>
                </a:solidFill>
                <a:latin typeface="Source Sans Pro"/>
                <a:ea typeface="Source Sans Pro"/>
                <a:cs typeface="Source Sans Pro"/>
                <a:sym typeface="Source Sans Pro"/>
              </a:defRPr>
            </a:lvl1pPr>
            <a:lvl2pPr indent="0" lvl="1" marL="0" marR="0" rtl="0" algn="r">
              <a:lnSpc>
                <a:spcPct val="100000"/>
              </a:lnSpc>
              <a:spcBef>
                <a:spcPts val="0"/>
              </a:spcBef>
              <a:spcAft>
                <a:spcPts val="0"/>
              </a:spcAft>
              <a:buClr>
                <a:srgbClr val="000000"/>
              </a:buClr>
              <a:buSzPts val="1300"/>
              <a:buFont typeface="Arial"/>
              <a:buNone/>
              <a:defRPr b="1" i="0" sz="1300" u="none" cap="none" strike="noStrike">
                <a:solidFill>
                  <a:schemeClr val="accent1"/>
                </a:solidFill>
                <a:latin typeface="Source Sans Pro"/>
                <a:ea typeface="Source Sans Pro"/>
                <a:cs typeface="Source Sans Pro"/>
                <a:sym typeface="Source Sans Pro"/>
              </a:defRPr>
            </a:lvl2pPr>
            <a:lvl3pPr indent="0" lvl="2" marL="0" marR="0" rtl="0" algn="r">
              <a:lnSpc>
                <a:spcPct val="100000"/>
              </a:lnSpc>
              <a:spcBef>
                <a:spcPts val="0"/>
              </a:spcBef>
              <a:spcAft>
                <a:spcPts val="0"/>
              </a:spcAft>
              <a:buClr>
                <a:srgbClr val="000000"/>
              </a:buClr>
              <a:buSzPts val="1300"/>
              <a:buFont typeface="Arial"/>
              <a:buNone/>
              <a:defRPr b="1" i="0" sz="1300" u="none" cap="none" strike="noStrike">
                <a:solidFill>
                  <a:schemeClr val="accent1"/>
                </a:solidFill>
                <a:latin typeface="Source Sans Pro"/>
                <a:ea typeface="Source Sans Pro"/>
                <a:cs typeface="Source Sans Pro"/>
                <a:sym typeface="Source Sans Pro"/>
              </a:defRPr>
            </a:lvl3pPr>
            <a:lvl4pPr indent="0" lvl="3" marL="0" marR="0" rtl="0" algn="r">
              <a:lnSpc>
                <a:spcPct val="100000"/>
              </a:lnSpc>
              <a:spcBef>
                <a:spcPts val="0"/>
              </a:spcBef>
              <a:spcAft>
                <a:spcPts val="0"/>
              </a:spcAft>
              <a:buClr>
                <a:srgbClr val="000000"/>
              </a:buClr>
              <a:buSzPts val="1300"/>
              <a:buFont typeface="Arial"/>
              <a:buNone/>
              <a:defRPr b="1" i="0" sz="1300" u="none" cap="none" strike="noStrike">
                <a:solidFill>
                  <a:schemeClr val="accent1"/>
                </a:solidFill>
                <a:latin typeface="Source Sans Pro"/>
                <a:ea typeface="Source Sans Pro"/>
                <a:cs typeface="Source Sans Pro"/>
                <a:sym typeface="Source Sans Pro"/>
              </a:defRPr>
            </a:lvl4pPr>
            <a:lvl5pPr indent="0" lvl="4" marL="0" marR="0" rtl="0" algn="r">
              <a:lnSpc>
                <a:spcPct val="100000"/>
              </a:lnSpc>
              <a:spcBef>
                <a:spcPts val="0"/>
              </a:spcBef>
              <a:spcAft>
                <a:spcPts val="0"/>
              </a:spcAft>
              <a:buClr>
                <a:srgbClr val="000000"/>
              </a:buClr>
              <a:buSzPts val="1300"/>
              <a:buFont typeface="Arial"/>
              <a:buNone/>
              <a:defRPr b="1" i="0" sz="1300" u="none" cap="none" strike="noStrike">
                <a:solidFill>
                  <a:schemeClr val="accent1"/>
                </a:solidFill>
                <a:latin typeface="Source Sans Pro"/>
                <a:ea typeface="Source Sans Pro"/>
                <a:cs typeface="Source Sans Pro"/>
                <a:sym typeface="Source Sans Pro"/>
              </a:defRPr>
            </a:lvl5pPr>
            <a:lvl6pPr indent="0" lvl="5" marL="0" marR="0" rtl="0" algn="r">
              <a:lnSpc>
                <a:spcPct val="100000"/>
              </a:lnSpc>
              <a:spcBef>
                <a:spcPts val="0"/>
              </a:spcBef>
              <a:spcAft>
                <a:spcPts val="0"/>
              </a:spcAft>
              <a:buClr>
                <a:srgbClr val="000000"/>
              </a:buClr>
              <a:buSzPts val="1300"/>
              <a:buFont typeface="Arial"/>
              <a:buNone/>
              <a:defRPr b="1" i="0" sz="1300" u="none" cap="none" strike="noStrike">
                <a:solidFill>
                  <a:schemeClr val="accent1"/>
                </a:solidFill>
                <a:latin typeface="Source Sans Pro"/>
                <a:ea typeface="Source Sans Pro"/>
                <a:cs typeface="Source Sans Pro"/>
                <a:sym typeface="Source Sans Pro"/>
              </a:defRPr>
            </a:lvl6pPr>
            <a:lvl7pPr indent="0" lvl="6" marL="0" marR="0" rtl="0" algn="r">
              <a:lnSpc>
                <a:spcPct val="100000"/>
              </a:lnSpc>
              <a:spcBef>
                <a:spcPts val="0"/>
              </a:spcBef>
              <a:spcAft>
                <a:spcPts val="0"/>
              </a:spcAft>
              <a:buClr>
                <a:srgbClr val="000000"/>
              </a:buClr>
              <a:buSzPts val="1300"/>
              <a:buFont typeface="Arial"/>
              <a:buNone/>
              <a:defRPr b="1" i="0" sz="1300" u="none" cap="none" strike="noStrike">
                <a:solidFill>
                  <a:schemeClr val="accent1"/>
                </a:solidFill>
                <a:latin typeface="Source Sans Pro"/>
                <a:ea typeface="Source Sans Pro"/>
                <a:cs typeface="Source Sans Pro"/>
                <a:sym typeface="Source Sans Pro"/>
              </a:defRPr>
            </a:lvl7pPr>
            <a:lvl8pPr indent="0" lvl="7" marL="0" marR="0" rtl="0" algn="r">
              <a:lnSpc>
                <a:spcPct val="100000"/>
              </a:lnSpc>
              <a:spcBef>
                <a:spcPts val="0"/>
              </a:spcBef>
              <a:spcAft>
                <a:spcPts val="0"/>
              </a:spcAft>
              <a:buClr>
                <a:srgbClr val="000000"/>
              </a:buClr>
              <a:buSzPts val="1300"/>
              <a:buFont typeface="Arial"/>
              <a:buNone/>
              <a:defRPr b="1" i="0" sz="1300" u="none" cap="none" strike="noStrike">
                <a:solidFill>
                  <a:schemeClr val="accent1"/>
                </a:solidFill>
                <a:latin typeface="Source Sans Pro"/>
                <a:ea typeface="Source Sans Pro"/>
                <a:cs typeface="Source Sans Pro"/>
                <a:sym typeface="Source Sans Pro"/>
              </a:defRPr>
            </a:lvl8pPr>
            <a:lvl9pPr indent="0" lvl="8" marL="0" marR="0" rtl="0" algn="r">
              <a:lnSpc>
                <a:spcPct val="100000"/>
              </a:lnSpc>
              <a:spcBef>
                <a:spcPts val="0"/>
              </a:spcBef>
              <a:spcAft>
                <a:spcPts val="0"/>
              </a:spcAft>
              <a:buClr>
                <a:srgbClr val="000000"/>
              </a:buClr>
              <a:buSzPts val="1300"/>
              <a:buFont typeface="Arial"/>
              <a:buNone/>
              <a:defRPr b="1" i="0" sz="1300" u="none" cap="none" strike="noStrike">
                <a:solidFill>
                  <a:schemeClr val="accent1"/>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p:cSld name="TITLE_1_1">
    <p:spTree>
      <p:nvGrpSpPr>
        <p:cNvPr id="150" name="Shape 150"/>
        <p:cNvGrpSpPr/>
        <p:nvPr/>
      </p:nvGrpSpPr>
      <p:grpSpPr>
        <a:xfrm>
          <a:off x="0" y="0"/>
          <a:ext cx="0" cy="0"/>
          <a:chOff x="0" y="0"/>
          <a:chExt cx="0" cy="0"/>
        </a:xfrm>
      </p:grpSpPr>
      <p:pic>
        <p:nvPicPr>
          <p:cNvPr id="151" name="Google Shape;151;p34"/>
          <p:cNvPicPr preferRelativeResize="0"/>
          <p:nvPr/>
        </p:nvPicPr>
        <p:blipFill rotWithShape="1">
          <a:blip r:embed="rId2">
            <a:alphaModFix/>
          </a:blip>
          <a:srcRect b="0" l="19" r="19" t="0"/>
          <a:stretch/>
        </p:blipFill>
        <p:spPr>
          <a:xfrm flipH="1" rot="10800000">
            <a:off x="5952" y="0"/>
            <a:ext cx="9140602" cy="5143500"/>
          </a:xfrm>
          <a:prstGeom prst="rect">
            <a:avLst/>
          </a:prstGeom>
          <a:noFill/>
          <a:ln>
            <a:noFill/>
          </a:ln>
        </p:spPr>
      </p:pic>
      <p:sp>
        <p:nvSpPr>
          <p:cNvPr id="152" name="Google Shape;152;p34"/>
          <p:cNvSpPr txBox="1"/>
          <p:nvPr>
            <p:ph idx="1" type="body"/>
          </p:nvPr>
        </p:nvSpPr>
        <p:spPr>
          <a:xfrm>
            <a:off x="1215300" y="1723650"/>
            <a:ext cx="6713400" cy="819900"/>
          </a:xfrm>
          <a:prstGeom prst="rect">
            <a:avLst/>
          </a:prstGeom>
          <a:noFill/>
          <a:ln>
            <a:noFill/>
          </a:ln>
        </p:spPr>
        <p:txBody>
          <a:bodyPr anchorCtr="0" anchor="t" bIns="91425" lIns="91425" spcFirstLastPara="1" rIns="91425" wrap="square" tIns="91425">
            <a:noAutofit/>
          </a:bodyPr>
          <a:lstStyle>
            <a:lvl1pPr indent="-457200" lvl="0" marL="457200" rtl="0" algn="ctr">
              <a:lnSpc>
                <a:spcPct val="100000"/>
              </a:lnSpc>
              <a:spcBef>
                <a:spcPts val="600"/>
              </a:spcBef>
              <a:spcAft>
                <a:spcPts val="0"/>
              </a:spcAft>
              <a:buClr>
                <a:schemeClr val="dk1"/>
              </a:buClr>
              <a:buSzPts val="3600"/>
              <a:buChar char="◎"/>
              <a:defRPr i="1" sz="3600"/>
            </a:lvl1pPr>
            <a:lvl2pPr indent="-457200" lvl="1" marL="914400" rtl="0" algn="ctr">
              <a:lnSpc>
                <a:spcPct val="100000"/>
              </a:lnSpc>
              <a:spcBef>
                <a:spcPts val="0"/>
              </a:spcBef>
              <a:spcAft>
                <a:spcPts val="0"/>
              </a:spcAft>
              <a:buClr>
                <a:schemeClr val="dk1"/>
              </a:buClr>
              <a:buSzPts val="3600"/>
              <a:buChar char="○"/>
              <a:defRPr i="1" sz="3600"/>
            </a:lvl2pPr>
            <a:lvl3pPr indent="-457200" lvl="2" marL="1371600" rtl="0" algn="ctr">
              <a:lnSpc>
                <a:spcPct val="100000"/>
              </a:lnSpc>
              <a:spcBef>
                <a:spcPts val="0"/>
              </a:spcBef>
              <a:spcAft>
                <a:spcPts val="0"/>
              </a:spcAft>
              <a:buClr>
                <a:schemeClr val="dk1"/>
              </a:buClr>
              <a:buSzPts val="3600"/>
              <a:buChar char="◉"/>
              <a:defRPr i="1" sz="3600"/>
            </a:lvl3pPr>
            <a:lvl4pPr indent="-457200" lvl="3" marL="1828800" rtl="0" algn="ctr">
              <a:lnSpc>
                <a:spcPct val="100000"/>
              </a:lnSpc>
              <a:spcBef>
                <a:spcPts val="0"/>
              </a:spcBef>
              <a:spcAft>
                <a:spcPts val="0"/>
              </a:spcAft>
              <a:buSzPts val="3600"/>
              <a:buChar char="●"/>
              <a:defRPr i="1" sz="3600"/>
            </a:lvl4pPr>
            <a:lvl5pPr indent="-457200" lvl="4" marL="2286000" rtl="0" algn="ctr">
              <a:lnSpc>
                <a:spcPct val="100000"/>
              </a:lnSpc>
              <a:spcBef>
                <a:spcPts val="0"/>
              </a:spcBef>
              <a:spcAft>
                <a:spcPts val="0"/>
              </a:spcAft>
              <a:buSzPts val="3600"/>
              <a:buChar char="○"/>
              <a:defRPr i="1" sz="3600"/>
            </a:lvl5pPr>
            <a:lvl6pPr indent="-457200" lvl="5" marL="2743200" rtl="0" algn="ctr">
              <a:lnSpc>
                <a:spcPct val="100000"/>
              </a:lnSpc>
              <a:spcBef>
                <a:spcPts val="0"/>
              </a:spcBef>
              <a:spcAft>
                <a:spcPts val="0"/>
              </a:spcAft>
              <a:buSzPts val="3600"/>
              <a:buChar char="■"/>
              <a:defRPr i="1" sz="3600"/>
            </a:lvl6pPr>
            <a:lvl7pPr indent="-457200" lvl="6" marL="3200400" rtl="0" algn="ctr">
              <a:lnSpc>
                <a:spcPct val="100000"/>
              </a:lnSpc>
              <a:spcBef>
                <a:spcPts val="0"/>
              </a:spcBef>
              <a:spcAft>
                <a:spcPts val="0"/>
              </a:spcAft>
              <a:buSzPts val="3600"/>
              <a:buChar char="●"/>
              <a:defRPr i="1" sz="3600"/>
            </a:lvl7pPr>
            <a:lvl8pPr indent="-457200" lvl="7" marL="3657600" rtl="0" algn="ctr">
              <a:lnSpc>
                <a:spcPct val="100000"/>
              </a:lnSpc>
              <a:spcBef>
                <a:spcPts val="0"/>
              </a:spcBef>
              <a:spcAft>
                <a:spcPts val="0"/>
              </a:spcAft>
              <a:buSzPts val="3600"/>
              <a:buChar char="○"/>
              <a:defRPr i="1" sz="3600"/>
            </a:lvl8pPr>
            <a:lvl9pPr indent="-457200" lvl="8" marL="4114800" rtl="0" algn="ctr">
              <a:lnSpc>
                <a:spcPct val="100000"/>
              </a:lnSpc>
              <a:spcBef>
                <a:spcPts val="0"/>
              </a:spcBef>
              <a:spcAft>
                <a:spcPts val="0"/>
              </a:spcAft>
              <a:buSzPts val="3600"/>
              <a:buChar char="■"/>
              <a:defRPr i="1" sz="3600"/>
            </a:lvl9pPr>
          </a:lstStyle>
          <a:p/>
        </p:txBody>
      </p:sp>
      <p:grpSp>
        <p:nvGrpSpPr>
          <p:cNvPr id="153" name="Google Shape;153;p34"/>
          <p:cNvGrpSpPr/>
          <p:nvPr/>
        </p:nvGrpSpPr>
        <p:grpSpPr>
          <a:xfrm>
            <a:off x="3839646" y="782919"/>
            <a:ext cx="1464573" cy="842707"/>
            <a:chOff x="3593400" y="1729675"/>
            <a:chExt cx="1957200" cy="1123610"/>
          </a:xfrm>
        </p:grpSpPr>
        <p:sp>
          <p:nvSpPr>
            <p:cNvPr id="154" name="Google Shape;154;p34"/>
            <p:cNvSpPr txBox="1"/>
            <p:nvPr/>
          </p:nvSpPr>
          <p:spPr>
            <a:xfrm>
              <a:off x="3593400" y="1729675"/>
              <a:ext cx="1957200" cy="871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6000"/>
                <a:buFont typeface="Arial"/>
                <a:buNone/>
              </a:pPr>
              <a:r>
                <a:rPr b="1" i="0" lang="en-CA" sz="6000" u="none" cap="none" strike="noStrike">
                  <a:solidFill>
                    <a:schemeClr val="accent1"/>
                  </a:solidFill>
                  <a:latin typeface="Source Sans Pro"/>
                  <a:ea typeface="Source Sans Pro"/>
                  <a:cs typeface="Source Sans Pro"/>
                  <a:sym typeface="Source Sans Pro"/>
                </a:rPr>
                <a:t>“</a:t>
              </a:r>
              <a:endParaRPr b="1" i="0" sz="6000" u="none" cap="none" strike="noStrike">
                <a:solidFill>
                  <a:schemeClr val="accent1"/>
                </a:solidFill>
                <a:latin typeface="Source Sans Pro"/>
                <a:ea typeface="Source Sans Pro"/>
                <a:cs typeface="Source Sans Pro"/>
                <a:sym typeface="Source Sans Pro"/>
              </a:endParaRPr>
            </a:p>
          </p:txBody>
        </p:sp>
        <p:sp>
          <p:nvSpPr>
            <p:cNvPr id="155" name="Google Shape;155;p34"/>
            <p:cNvSpPr/>
            <p:nvPr/>
          </p:nvSpPr>
          <p:spPr>
            <a:xfrm>
              <a:off x="4025400" y="1760085"/>
              <a:ext cx="1093200" cy="1093200"/>
            </a:xfrm>
            <a:prstGeom prst="ellipse">
              <a:avLst/>
            </a:prstGeom>
            <a:noFill/>
            <a:ln cap="flat" cmpd="sng" w="9525">
              <a:solidFill>
                <a:srgbClr val="CFD8DC"/>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 name="Google Shape;156;p34"/>
            <p:cNvSpPr/>
            <p:nvPr/>
          </p:nvSpPr>
          <p:spPr>
            <a:xfrm>
              <a:off x="4190700" y="1925385"/>
              <a:ext cx="762600" cy="762600"/>
            </a:xfrm>
            <a:prstGeom prst="ellipse">
              <a:avLst/>
            </a:prstGeom>
            <a:noFill/>
            <a:ln cap="flat" cmpd="sng" w="19050">
              <a:solidFill>
                <a:srgbClr val="CFD8D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157" name="Google Shape;157;p34"/>
          <p:cNvCxnSpPr>
            <a:endCxn id="155" idx="1"/>
          </p:cNvCxnSpPr>
          <p:nvPr/>
        </p:nvCxnSpPr>
        <p:spPr>
          <a:xfrm>
            <a:off x="3750511" y="390298"/>
            <a:ext cx="532200" cy="535500"/>
          </a:xfrm>
          <a:prstGeom prst="straightConnector1">
            <a:avLst/>
          </a:prstGeom>
          <a:noFill/>
          <a:ln cap="flat" cmpd="sng" w="9525">
            <a:solidFill>
              <a:srgbClr val="CFD8DC"/>
            </a:solidFill>
            <a:prstDash val="solid"/>
            <a:round/>
            <a:headEnd len="sm" w="sm" type="none"/>
            <a:tailEnd len="sm" w="sm" type="none"/>
          </a:ln>
        </p:spPr>
      </p:cxnSp>
      <p:cxnSp>
        <p:nvCxnSpPr>
          <p:cNvPr id="158" name="Google Shape;158;p34"/>
          <p:cNvCxnSpPr/>
          <p:nvPr/>
        </p:nvCxnSpPr>
        <p:spPr>
          <a:xfrm rot="10800000">
            <a:off x="4362902" y="436125"/>
            <a:ext cx="209100" cy="369600"/>
          </a:xfrm>
          <a:prstGeom prst="straightConnector1">
            <a:avLst/>
          </a:prstGeom>
          <a:noFill/>
          <a:ln cap="flat" cmpd="sng" w="9525">
            <a:solidFill>
              <a:srgbClr val="CFD8DC"/>
            </a:solidFill>
            <a:prstDash val="solid"/>
            <a:round/>
            <a:headEnd len="sm" w="sm" type="none"/>
            <a:tailEnd len="sm" w="sm" type="none"/>
          </a:ln>
        </p:spPr>
      </p:cxnSp>
      <p:cxnSp>
        <p:nvCxnSpPr>
          <p:cNvPr id="159" name="Google Shape;159;p34"/>
          <p:cNvCxnSpPr/>
          <p:nvPr/>
        </p:nvCxnSpPr>
        <p:spPr>
          <a:xfrm flipH="1" rot="10800000">
            <a:off x="4704510" y="351930"/>
            <a:ext cx="347100" cy="474600"/>
          </a:xfrm>
          <a:prstGeom prst="straightConnector1">
            <a:avLst/>
          </a:prstGeom>
          <a:noFill/>
          <a:ln cap="flat" cmpd="sng" w="9525">
            <a:solidFill>
              <a:srgbClr val="CFD8DC"/>
            </a:solidFill>
            <a:prstDash val="solid"/>
            <a:round/>
            <a:headEnd len="sm" w="sm" type="none"/>
            <a:tailEnd len="sm" w="sm" type="none"/>
          </a:ln>
        </p:spPr>
      </p:cxnSp>
      <p:sp>
        <p:nvSpPr>
          <p:cNvPr id="160" name="Google Shape;160;p34"/>
          <p:cNvSpPr txBox="1"/>
          <p:nvPr>
            <p:ph idx="12" type="sldNum"/>
          </p:nvPr>
        </p:nvSpPr>
        <p:spPr>
          <a:xfrm>
            <a:off x="-87" y="4749844"/>
            <a:ext cx="9144000" cy="393600"/>
          </a:xfrm>
          <a:prstGeom prst="rect">
            <a:avLst/>
          </a:prstGeom>
          <a:noFill/>
          <a:ln>
            <a:noFill/>
          </a:ln>
        </p:spPr>
        <p:txBody>
          <a:bodyPr anchorCtr="0" anchor="t"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300"/>
              <a:buFont typeface="Arial"/>
              <a:buNone/>
              <a:defRPr b="1" i="0" sz="1300" u="none" cap="none" strike="noStrike">
                <a:solidFill>
                  <a:schemeClr val="accent1"/>
                </a:solidFill>
                <a:latin typeface="Source Sans Pro"/>
                <a:ea typeface="Source Sans Pro"/>
                <a:cs typeface="Source Sans Pro"/>
                <a:sym typeface="Source Sans Pro"/>
              </a:defRPr>
            </a:lvl1pPr>
            <a:lvl2pPr indent="0" lvl="1" marL="0" marR="0" rtl="0" algn="ctr">
              <a:lnSpc>
                <a:spcPct val="100000"/>
              </a:lnSpc>
              <a:spcBef>
                <a:spcPts val="0"/>
              </a:spcBef>
              <a:spcAft>
                <a:spcPts val="0"/>
              </a:spcAft>
              <a:buClr>
                <a:srgbClr val="000000"/>
              </a:buClr>
              <a:buSzPts val="1300"/>
              <a:buFont typeface="Arial"/>
              <a:buNone/>
              <a:defRPr b="1" i="0" sz="1300" u="none" cap="none" strike="noStrike">
                <a:solidFill>
                  <a:schemeClr val="accent1"/>
                </a:solidFill>
                <a:latin typeface="Source Sans Pro"/>
                <a:ea typeface="Source Sans Pro"/>
                <a:cs typeface="Source Sans Pro"/>
                <a:sym typeface="Source Sans Pro"/>
              </a:defRPr>
            </a:lvl2pPr>
            <a:lvl3pPr indent="0" lvl="2" marL="0" marR="0" rtl="0" algn="ctr">
              <a:lnSpc>
                <a:spcPct val="100000"/>
              </a:lnSpc>
              <a:spcBef>
                <a:spcPts val="0"/>
              </a:spcBef>
              <a:spcAft>
                <a:spcPts val="0"/>
              </a:spcAft>
              <a:buClr>
                <a:srgbClr val="000000"/>
              </a:buClr>
              <a:buSzPts val="1300"/>
              <a:buFont typeface="Arial"/>
              <a:buNone/>
              <a:defRPr b="1" i="0" sz="1300" u="none" cap="none" strike="noStrike">
                <a:solidFill>
                  <a:schemeClr val="accent1"/>
                </a:solidFill>
                <a:latin typeface="Source Sans Pro"/>
                <a:ea typeface="Source Sans Pro"/>
                <a:cs typeface="Source Sans Pro"/>
                <a:sym typeface="Source Sans Pro"/>
              </a:defRPr>
            </a:lvl3pPr>
            <a:lvl4pPr indent="0" lvl="3" marL="0" marR="0" rtl="0" algn="ctr">
              <a:lnSpc>
                <a:spcPct val="100000"/>
              </a:lnSpc>
              <a:spcBef>
                <a:spcPts val="0"/>
              </a:spcBef>
              <a:spcAft>
                <a:spcPts val="0"/>
              </a:spcAft>
              <a:buClr>
                <a:srgbClr val="000000"/>
              </a:buClr>
              <a:buSzPts val="1300"/>
              <a:buFont typeface="Arial"/>
              <a:buNone/>
              <a:defRPr b="1" i="0" sz="1300" u="none" cap="none" strike="noStrike">
                <a:solidFill>
                  <a:schemeClr val="accent1"/>
                </a:solidFill>
                <a:latin typeface="Source Sans Pro"/>
                <a:ea typeface="Source Sans Pro"/>
                <a:cs typeface="Source Sans Pro"/>
                <a:sym typeface="Source Sans Pro"/>
              </a:defRPr>
            </a:lvl4pPr>
            <a:lvl5pPr indent="0" lvl="4" marL="0" marR="0" rtl="0" algn="ctr">
              <a:lnSpc>
                <a:spcPct val="100000"/>
              </a:lnSpc>
              <a:spcBef>
                <a:spcPts val="0"/>
              </a:spcBef>
              <a:spcAft>
                <a:spcPts val="0"/>
              </a:spcAft>
              <a:buClr>
                <a:srgbClr val="000000"/>
              </a:buClr>
              <a:buSzPts val="1300"/>
              <a:buFont typeface="Arial"/>
              <a:buNone/>
              <a:defRPr b="1" i="0" sz="1300" u="none" cap="none" strike="noStrike">
                <a:solidFill>
                  <a:schemeClr val="accent1"/>
                </a:solidFill>
                <a:latin typeface="Source Sans Pro"/>
                <a:ea typeface="Source Sans Pro"/>
                <a:cs typeface="Source Sans Pro"/>
                <a:sym typeface="Source Sans Pro"/>
              </a:defRPr>
            </a:lvl5pPr>
            <a:lvl6pPr indent="0" lvl="5" marL="0" marR="0" rtl="0" algn="ctr">
              <a:lnSpc>
                <a:spcPct val="100000"/>
              </a:lnSpc>
              <a:spcBef>
                <a:spcPts val="0"/>
              </a:spcBef>
              <a:spcAft>
                <a:spcPts val="0"/>
              </a:spcAft>
              <a:buClr>
                <a:srgbClr val="000000"/>
              </a:buClr>
              <a:buSzPts val="1300"/>
              <a:buFont typeface="Arial"/>
              <a:buNone/>
              <a:defRPr b="1" i="0" sz="1300" u="none" cap="none" strike="noStrike">
                <a:solidFill>
                  <a:schemeClr val="accent1"/>
                </a:solidFill>
                <a:latin typeface="Source Sans Pro"/>
                <a:ea typeface="Source Sans Pro"/>
                <a:cs typeface="Source Sans Pro"/>
                <a:sym typeface="Source Sans Pro"/>
              </a:defRPr>
            </a:lvl6pPr>
            <a:lvl7pPr indent="0" lvl="6" marL="0" marR="0" rtl="0" algn="ctr">
              <a:lnSpc>
                <a:spcPct val="100000"/>
              </a:lnSpc>
              <a:spcBef>
                <a:spcPts val="0"/>
              </a:spcBef>
              <a:spcAft>
                <a:spcPts val="0"/>
              </a:spcAft>
              <a:buClr>
                <a:srgbClr val="000000"/>
              </a:buClr>
              <a:buSzPts val="1300"/>
              <a:buFont typeface="Arial"/>
              <a:buNone/>
              <a:defRPr b="1" i="0" sz="1300" u="none" cap="none" strike="noStrike">
                <a:solidFill>
                  <a:schemeClr val="accent1"/>
                </a:solidFill>
                <a:latin typeface="Source Sans Pro"/>
                <a:ea typeface="Source Sans Pro"/>
                <a:cs typeface="Source Sans Pro"/>
                <a:sym typeface="Source Sans Pro"/>
              </a:defRPr>
            </a:lvl7pPr>
            <a:lvl8pPr indent="0" lvl="7" marL="0" marR="0" rtl="0" algn="ctr">
              <a:lnSpc>
                <a:spcPct val="100000"/>
              </a:lnSpc>
              <a:spcBef>
                <a:spcPts val="0"/>
              </a:spcBef>
              <a:spcAft>
                <a:spcPts val="0"/>
              </a:spcAft>
              <a:buClr>
                <a:srgbClr val="000000"/>
              </a:buClr>
              <a:buSzPts val="1300"/>
              <a:buFont typeface="Arial"/>
              <a:buNone/>
              <a:defRPr b="1" i="0" sz="1300" u="none" cap="none" strike="noStrike">
                <a:solidFill>
                  <a:schemeClr val="accent1"/>
                </a:solidFill>
                <a:latin typeface="Source Sans Pro"/>
                <a:ea typeface="Source Sans Pro"/>
                <a:cs typeface="Source Sans Pro"/>
                <a:sym typeface="Source Sans Pro"/>
              </a:defRPr>
            </a:lvl8pPr>
            <a:lvl9pPr indent="0" lvl="8" marL="0" marR="0" rtl="0" algn="ctr">
              <a:lnSpc>
                <a:spcPct val="100000"/>
              </a:lnSpc>
              <a:spcBef>
                <a:spcPts val="0"/>
              </a:spcBef>
              <a:spcAft>
                <a:spcPts val="0"/>
              </a:spcAft>
              <a:buClr>
                <a:srgbClr val="000000"/>
              </a:buClr>
              <a:buSzPts val="1300"/>
              <a:buFont typeface="Arial"/>
              <a:buNone/>
              <a:defRPr b="1" i="0" sz="1300" u="none" cap="none" strike="noStrike">
                <a:solidFill>
                  <a:schemeClr val="accent1"/>
                </a:solidFill>
                <a:latin typeface="Source Sans Pro"/>
                <a:ea typeface="Source Sans Pro"/>
                <a:cs typeface="Source Sans Pro"/>
                <a:sym typeface="Source Sans Pro"/>
              </a:defRPr>
            </a:lvl9pPr>
          </a:lstStyle>
          <a:p>
            <a:pPr indent="0" lvl="0" marL="0" rtl="0" algn="ct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bg>
      <p:bgPr>
        <a:blipFill>
          <a:blip r:embed="rId2">
            <a:alphaModFix/>
          </a:blip>
          <a:stretch>
            <a:fillRect/>
          </a:stretch>
        </a:blipFill>
      </p:bgPr>
    </p:bg>
    <p:spTree>
      <p:nvGrpSpPr>
        <p:cNvPr id="161" name="Shape 161"/>
        <p:cNvGrpSpPr/>
        <p:nvPr/>
      </p:nvGrpSpPr>
      <p:grpSpPr>
        <a:xfrm>
          <a:off x="0" y="0"/>
          <a:ext cx="0" cy="0"/>
          <a:chOff x="0" y="0"/>
          <a:chExt cx="0" cy="0"/>
        </a:xfrm>
      </p:grpSpPr>
      <p:sp>
        <p:nvSpPr>
          <p:cNvPr id="162" name="Google Shape;162;p35"/>
          <p:cNvSpPr txBox="1"/>
          <p:nvPr>
            <p:ph idx="1" type="body"/>
          </p:nvPr>
        </p:nvSpPr>
        <p:spPr>
          <a:xfrm>
            <a:off x="457200" y="4055343"/>
            <a:ext cx="8229600" cy="368700"/>
          </a:xfrm>
          <a:prstGeom prst="rect">
            <a:avLst/>
          </a:prstGeom>
          <a:noFill/>
          <a:ln>
            <a:noFill/>
          </a:ln>
        </p:spPr>
        <p:txBody>
          <a:bodyPr anchorCtr="0" anchor="t" bIns="91425" lIns="91425" spcFirstLastPara="1" rIns="91425" wrap="square" tIns="91425">
            <a:noAutofit/>
          </a:bodyPr>
          <a:lstStyle>
            <a:lvl1pPr indent="-228600" lvl="0" marL="457200" rtl="0" algn="ctr">
              <a:lnSpc>
                <a:spcPct val="100000"/>
              </a:lnSpc>
              <a:spcBef>
                <a:spcPts val="360"/>
              </a:spcBef>
              <a:spcAft>
                <a:spcPts val="0"/>
              </a:spcAft>
              <a:buSzPts val="1800"/>
              <a:buNone/>
              <a:defRPr sz="1800"/>
            </a:lvl1pPr>
          </a:lstStyle>
          <a:p/>
        </p:txBody>
      </p:sp>
      <p:sp>
        <p:nvSpPr>
          <p:cNvPr id="163" name="Google Shape;163;p35"/>
          <p:cNvSpPr txBox="1"/>
          <p:nvPr>
            <p:ph idx="12" type="sldNum"/>
          </p:nvPr>
        </p:nvSpPr>
        <p:spPr>
          <a:xfrm>
            <a:off x="-92" y="4749844"/>
            <a:ext cx="9144000" cy="393600"/>
          </a:xfrm>
          <a:prstGeom prst="rect">
            <a:avLst/>
          </a:prstGeom>
          <a:noFill/>
          <a:ln>
            <a:noFill/>
          </a:ln>
        </p:spPr>
        <p:txBody>
          <a:bodyPr anchorCtr="0" anchor="t"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300"/>
              <a:buFont typeface="Arial"/>
              <a:buNone/>
              <a:defRPr b="1" i="0" sz="1300" u="none" cap="none" strike="noStrike">
                <a:solidFill>
                  <a:schemeClr val="accent1"/>
                </a:solidFill>
                <a:latin typeface="Source Sans Pro"/>
                <a:ea typeface="Source Sans Pro"/>
                <a:cs typeface="Source Sans Pro"/>
                <a:sym typeface="Source Sans Pro"/>
              </a:defRPr>
            </a:lvl1pPr>
            <a:lvl2pPr indent="0" lvl="1" marL="0" marR="0" rtl="0" algn="ctr">
              <a:lnSpc>
                <a:spcPct val="100000"/>
              </a:lnSpc>
              <a:spcBef>
                <a:spcPts val="0"/>
              </a:spcBef>
              <a:spcAft>
                <a:spcPts val="0"/>
              </a:spcAft>
              <a:buClr>
                <a:srgbClr val="000000"/>
              </a:buClr>
              <a:buSzPts val="1300"/>
              <a:buFont typeface="Arial"/>
              <a:buNone/>
              <a:defRPr b="1" i="0" sz="1300" u="none" cap="none" strike="noStrike">
                <a:solidFill>
                  <a:schemeClr val="accent1"/>
                </a:solidFill>
                <a:latin typeface="Source Sans Pro"/>
                <a:ea typeface="Source Sans Pro"/>
                <a:cs typeface="Source Sans Pro"/>
                <a:sym typeface="Source Sans Pro"/>
              </a:defRPr>
            </a:lvl2pPr>
            <a:lvl3pPr indent="0" lvl="2" marL="0" marR="0" rtl="0" algn="ctr">
              <a:lnSpc>
                <a:spcPct val="100000"/>
              </a:lnSpc>
              <a:spcBef>
                <a:spcPts val="0"/>
              </a:spcBef>
              <a:spcAft>
                <a:spcPts val="0"/>
              </a:spcAft>
              <a:buClr>
                <a:srgbClr val="000000"/>
              </a:buClr>
              <a:buSzPts val="1300"/>
              <a:buFont typeface="Arial"/>
              <a:buNone/>
              <a:defRPr b="1" i="0" sz="1300" u="none" cap="none" strike="noStrike">
                <a:solidFill>
                  <a:schemeClr val="accent1"/>
                </a:solidFill>
                <a:latin typeface="Source Sans Pro"/>
                <a:ea typeface="Source Sans Pro"/>
                <a:cs typeface="Source Sans Pro"/>
                <a:sym typeface="Source Sans Pro"/>
              </a:defRPr>
            </a:lvl3pPr>
            <a:lvl4pPr indent="0" lvl="3" marL="0" marR="0" rtl="0" algn="ctr">
              <a:lnSpc>
                <a:spcPct val="100000"/>
              </a:lnSpc>
              <a:spcBef>
                <a:spcPts val="0"/>
              </a:spcBef>
              <a:spcAft>
                <a:spcPts val="0"/>
              </a:spcAft>
              <a:buClr>
                <a:srgbClr val="000000"/>
              </a:buClr>
              <a:buSzPts val="1300"/>
              <a:buFont typeface="Arial"/>
              <a:buNone/>
              <a:defRPr b="1" i="0" sz="1300" u="none" cap="none" strike="noStrike">
                <a:solidFill>
                  <a:schemeClr val="accent1"/>
                </a:solidFill>
                <a:latin typeface="Source Sans Pro"/>
                <a:ea typeface="Source Sans Pro"/>
                <a:cs typeface="Source Sans Pro"/>
                <a:sym typeface="Source Sans Pro"/>
              </a:defRPr>
            </a:lvl4pPr>
            <a:lvl5pPr indent="0" lvl="4" marL="0" marR="0" rtl="0" algn="ctr">
              <a:lnSpc>
                <a:spcPct val="100000"/>
              </a:lnSpc>
              <a:spcBef>
                <a:spcPts val="0"/>
              </a:spcBef>
              <a:spcAft>
                <a:spcPts val="0"/>
              </a:spcAft>
              <a:buClr>
                <a:srgbClr val="000000"/>
              </a:buClr>
              <a:buSzPts val="1300"/>
              <a:buFont typeface="Arial"/>
              <a:buNone/>
              <a:defRPr b="1" i="0" sz="1300" u="none" cap="none" strike="noStrike">
                <a:solidFill>
                  <a:schemeClr val="accent1"/>
                </a:solidFill>
                <a:latin typeface="Source Sans Pro"/>
                <a:ea typeface="Source Sans Pro"/>
                <a:cs typeface="Source Sans Pro"/>
                <a:sym typeface="Source Sans Pro"/>
              </a:defRPr>
            </a:lvl5pPr>
            <a:lvl6pPr indent="0" lvl="5" marL="0" marR="0" rtl="0" algn="ctr">
              <a:lnSpc>
                <a:spcPct val="100000"/>
              </a:lnSpc>
              <a:spcBef>
                <a:spcPts val="0"/>
              </a:spcBef>
              <a:spcAft>
                <a:spcPts val="0"/>
              </a:spcAft>
              <a:buClr>
                <a:srgbClr val="000000"/>
              </a:buClr>
              <a:buSzPts val="1300"/>
              <a:buFont typeface="Arial"/>
              <a:buNone/>
              <a:defRPr b="1" i="0" sz="1300" u="none" cap="none" strike="noStrike">
                <a:solidFill>
                  <a:schemeClr val="accent1"/>
                </a:solidFill>
                <a:latin typeface="Source Sans Pro"/>
                <a:ea typeface="Source Sans Pro"/>
                <a:cs typeface="Source Sans Pro"/>
                <a:sym typeface="Source Sans Pro"/>
              </a:defRPr>
            </a:lvl6pPr>
            <a:lvl7pPr indent="0" lvl="6" marL="0" marR="0" rtl="0" algn="ctr">
              <a:lnSpc>
                <a:spcPct val="100000"/>
              </a:lnSpc>
              <a:spcBef>
                <a:spcPts val="0"/>
              </a:spcBef>
              <a:spcAft>
                <a:spcPts val="0"/>
              </a:spcAft>
              <a:buClr>
                <a:srgbClr val="000000"/>
              </a:buClr>
              <a:buSzPts val="1300"/>
              <a:buFont typeface="Arial"/>
              <a:buNone/>
              <a:defRPr b="1" i="0" sz="1300" u="none" cap="none" strike="noStrike">
                <a:solidFill>
                  <a:schemeClr val="accent1"/>
                </a:solidFill>
                <a:latin typeface="Source Sans Pro"/>
                <a:ea typeface="Source Sans Pro"/>
                <a:cs typeface="Source Sans Pro"/>
                <a:sym typeface="Source Sans Pro"/>
              </a:defRPr>
            </a:lvl7pPr>
            <a:lvl8pPr indent="0" lvl="7" marL="0" marR="0" rtl="0" algn="ctr">
              <a:lnSpc>
                <a:spcPct val="100000"/>
              </a:lnSpc>
              <a:spcBef>
                <a:spcPts val="0"/>
              </a:spcBef>
              <a:spcAft>
                <a:spcPts val="0"/>
              </a:spcAft>
              <a:buClr>
                <a:srgbClr val="000000"/>
              </a:buClr>
              <a:buSzPts val="1300"/>
              <a:buFont typeface="Arial"/>
              <a:buNone/>
              <a:defRPr b="1" i="0" sz="1300" u="none" cap="none" strike="noStrike">
                <a:solidFill>
                  <a:schemeClr val="accent1"/>
                </a:solidFill>
                <a:latin typeface="Source Sans Pro"/>
                <a:ea typeface="Source Sans Pro"/>
                <a:cs typeface="Source Sans Pro"/>
                <a:sym typeface="Source Sans Pro"/>
              </a:defRPr>
            </a:lvl8pPr>
            <a:lvl9pPr indent="0" lvl="8" marL="0" marR="0" rtl="0" algn="ctr">
              <a:lnSpc>
                <a:spcPct val="100000"/>
              </a:lnSpc>
              <a:spcBef>
                <a:spcPts val="0"/>
              </a:spcBef>
              <a:spcAft>
                <a:spcPts val="0"/>
              </a:spcAft>
              <a:buClr>
                <a:srgbClr val="000000"/>
              </a:buClr>
              <a:buSzPts val="1300"/>
              <a:buFont typeface="Arial"/>
              <a:buNone/>
              <a:defRPr b="1" i="0" sz="1300" u="none" cap="none" strike="noStrike">
                <a:solidFill>
                  <a:schemeClr val="accent1"/>
                </a:solidFill>
                <a:latin typeface="Source Sans Pro"/>
                <a:ea typeface="Source Sans Pro"/>
                <a:cs typeface="Source Sans Pro"/>
                <a:sym typeface="Source Sans Pro"/>
              </a:defRPr>
            </a:lvl9pPr>
          </a:lstStyle>
          <a:p>
            <a:pPr indent="0" lvl="0" marL="0" rtl="0" algn="ct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complete pattern">
  <p:cSld name="BLANK_1">
    <p:bg>
      <p:bgPr>
        <a:blipFill>
          <a:blip r:embed="rId2">
            <a:alphaModFix/>
          </a:blip>
          <a:stretch>
            <a:fillRect/>
          </a:stretch>
        </a:blipFill>
      </p:bgPr>
    </p:bg>
    <p:spTree>
      <p:nvGrpSpPr>
        <p:cNvPr id="164" name="Shape 164"/>
        <p:cNvGrpSpPr/>
        <p:nvPr/>
      </p:nvGrpSpPr>
      <p:grpSpPr>
        <a:xfrm>
          <a:off x="0" y="0"/>
          <a:ext cx="0" cy="0"/>
          <a:chOff x="0" y="0"/>
          <a:chExt cx="0" cy="0"/>
        </a:xfrm>
      </p:grpSpPr>
      <p:sp>
        <p:nvSpPr>
          <p:cNvPr id="165" name="Google Shape;165;p36"/>
          <p:cNvSpPr/>
          <p:nvPr/>
        </p:nvSpPr>
        <p:spPr>
          <a:xfrm>
            <a:off x="-26550" y="-14850"/>
            <a:ext cx="9197100" cy="5173200"/>
          </a:xfrm>
          <a:prstGeom prst="rect">
            <a:avLst/>
          </a:prstGeom>
          <a:solidFill>
            <a:srgbClr val="CFD8DC">
              <a:alpha val="4902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 name="Google Shape;166;p36"/>
          <p:cNvSpPr txBox="1"/>
          <p:nvPr>
            <p:ph idx="12" type="sldNum"/>
          </p:nvPr>
        </p:nvSpPr>
        <p:spPr>
          <a:xfrm>
            <a:off x="8404384"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1" i="0" sz="1300" u="none" cap="none" strike="noStrike">
                <a:solidFill>
                  <a:schemeClr val="accent1"/>
                </a:solidFill>
                <a:latin typeface="Source Sans Pro"/>
                <a:ea typeface="Source Sans Pro"/>
                <a:cs typeface="Source Sans Pro"/>
                <a:sym typeface="Source Sans Pro"/>
              </a:defRPr>
            </a:lvl1pPr>
            <a:lvl2pPr indent="0" lvl="1" marL="0" marR="0" rtl="0" algn="r">
              <a:lnSpc>
                <a:spcPct val="100000"/>
              </a:lnSpc>
              <a:spcBef>
                <a:spcPts val="0"/>
              </a:spcBef>
              <a:spcAft>
                <a:spcPts val="0"/>
              </a:spcAft>
              <a:buClr>
                <a:srgbClr val="000000"/>
              </a:buClr>
              <a:buSzPts val="1300"/>
              <a:buFont typeface="Arial"/>
              <a:buNone/>
              <a:defRPr b="1" i="0" sz="1300" u="none" cap="none" strike="noStrike">
                <a:solidFill>
                  <a:schemeClr val="accent1"/>
                </a:solidFill>
                <a:latin typeface="Source Sans Pro"/>
                <a:ea typeface="Source Sans Pro"/>
                <a:cs typeface="Source Sans Pro"/>
                <a:sym typeface="Source Sans Pro"/>
              </a:defRPr>
            </a:lvl2pPr>
            <a:lvl3pPr indent="0" lvl="2" marL="0" marR="0" rtl="0" algn="r">
              <a:lnSpc>
                <a:spcPct val="100000"/>
              </a:lnSpc>
              <a:spcBef>
                <a:spcPts val="0"/>
              </a:spcBef>
              <a:spcAft>
                <a:spcPts val="0"/>
              </a:spcAft>
              <a:buClr>
                <a:srgbClr val="000000"/>
              </a:buClr>
              <a:buSzPts val="1300"/>
              <a:buFont typeface="Arial"/>
              <a:buNone/>
              <a:defRPr b="1" i="0" sz="1300" u="none" cap="none" strike="noStrike">
                <a:solidFill>
                  <a:schemeClr val="accent1"/>
                </a:solidFill>
                <a:latin typeface="Source Sans Pro"/>
                <a:ea typeface="Source Sans Pro"/>
                <a:cs typeface="Source Sans Pro"/>
                <a:sym typeface="Source Sans Pro"/>
              </a:defRPr>
            </a:lvl3pPr>
            <a:lvl4pPr indent="0" lvl="3" marL="0" marR="0" rtl="0" algn="r">
              <a:lnSpc>
                <a:spcPct val="100000"/>
              </a:lnSpc>
              <a:spcBef>
                <a:spcPts val="0"/>
              </a:spcBef>
              <a:spcAft>
                <a:spcPts val="0"/>
              </a:spcAft>
              <a:buClr>
                <a:srgbClr val="000000"/>
              </a:buClr>
              <a:buSzPts val="1300"/>
              <a:buFont typeface="Arial"/>
              <a:buNone/>
              <a:defRPr b="1" i="0" sz="1300" u="none" cap="none" strike="noStrike">
                <a:solidFill>
                  <a:schemeClr val="accent1"/>
                </a:solidFill>
                <a:latin typeface="Source Sans Pro"/>
                <a:ea typeface="Source Sans Pro"/>
                <a:cs typeface="Source Sans Pro"/>
                <a:sym typeface="Source Sans Pro"/>
              </a:defRPr>
            </a:lvl4pPr>
            <a:lvl5pPr indent="0" lvl="4" marL="0" marR="0" rtl="0" algn="r">
              <a:lnSpc>
                <a:spcPct val="100000"/>
              </a:lnSpc>
              <a:spcBef>
                <a:spcPts val="0"/>
              </a:spcBef>
              <a:spcAft>
                <a:spcPts val="0"/>
              </a:spcAft>
              <a:buClr>
                <a:srgbClr val="000000"/>
              </a:buClr>
              <a:buSzPts val="1300"/>
              <a:buFont typeface="Arial"/>
              <a:buNone/>
              <a:defRPr b="1" i="0" sz="1300" u="none" cap="none" strike="noStrike">
                <a:solidFill>
                  <a:schemeClr val="accent1"/>
                </a:solidFill>
                <a:latin typeface="Source Sans Pro"/>
                <a:ea typeface="Source Sans Pro"/>
                <a:cs typeface="Source Sans Pro"/>
                <a:sym typeface="Source Sans Pro"/>
              </a:defRPr>
            </a:lvl5pPr>
            <a:lvl6pPr indent="0" lvl="5" marL="0" marR="0" rtl="0" algn="r">
              <a:lnSpc>
                <a:spcPct val="100000"/>
              </a:lnSpc>
              <a:spcBef>
                <a:spcPts val="0"/>
              </a:spcBef>
              <a:spcAft>
                <a:spcPts val="0"/>
              </a:spcAft>
              <a:buClr>
                <a:srgbClr val="000000"/>
              </a:buClr>
              <a:buSzPts val="1300"/>
              <a:buFont typeface="Arial"/>
              <a:buNone/>
              <a:defRPr b="1" i="0" sz="1300" u="none" cap="none" strike="noStrike">
                <a:solidFill>
                  <a:schemeClr val="accent1"/>
                </a:solidFill>
                <a:latin typeface="Source Sans Pro"/>
                <a:ea typeface="Source Sans Pro"/>
                <a:cs typeface="Source Sans Pro"/>
                <a:sym typeface="Source Sans Pro"/>
              </a:defRPr>
            </a:lvl6pPr>
            <a:lvl7pPr indent="0" lvl="6" marL="0" marR="0" rtl="0" algn="r">
              <a:lnSpc>
                <a:spcPct val="100000"/>
              </a:lnSpc>
              <a:spcBef>
                <a:spcPts val="0"/>
              </a:spcBef>
              <a:spcAft>
                <a:spcPts val="0"/>
              </a:spcAft>
              <a:buClr>
                <a:srgbClr val="000000"/>
              </a:buClr>
              <a:buSzPts val="1300"/>
              <a:buFont typeface="Arial"/>
              <a:buNone/>
              <a:defRPr b="1" i="0" sz="1300" u="none" cap="none" strike="noStrike">
                <a:solidFill>
                  <a:schemeClr val="accent1"/>
                </a:solidFill>
                <a:latin typeface="Source Sans Pro"/>
                <a:ea typeface="Source Sans Pro"/>
                <a:cs typeface="Source Sans Pro"/>
                <a:sym typeface="Source Sans Pro"/>
              </a:defRPr>
            </a:lvl7pPr>
            <a:lvl8pPr indent="0" lvl="7" marL="0" marR="0" rtl="0" algn="r">
              <a:lnSpc>
                <a:spcPct val="100000"/>
              </a:lnSpc>
              <a:spcBef>
                <a:spcPts val="0"/>
              </a:spcBef>
              <a:spcAft>
                <a:spcPts val="0"/>
              </a:spcAft>
              <a:buClr>
                <a:srgbClr val="000000"/>
              </a:buClr>
              <a:buSzPts val="1300"/>
              <a:buFont typeface="Arial"/>
              <a:buNone/>
              <a:defRPr b="1" i="0" sz="1300" u="none" cap="none" strike="noStrike">
                <a:solidFill>
                  <a:schemeClr val="accent1"/>
                </a:solidFill>
                <a:latin typeface="Source Sans Pro"/>
                <a:ea typeface="Source Sans Pro"/>
                <a:cs typeface="Source Sans Pro"/>
                <a:sym typeface="Source Sans Pro"/>
              </a:defRPr>
            </a:lvl8pPr>
            <a:lvl9pPr indent="0" lvl="8" marL="0" marR="0" rtl="0" algn="r">
              <a:lnSpc>
                <a:spcPct val="100000"/>
              </a:lnSpc>
              <a:spcBef>
                <a:spcPts val="0"/>
              </a:spcBef>
              <a:spcAft>
                <a:spcPts val="0"/>
              </a:spcAft>
              <a:buClr>
                <a:srgbClr val="000000"/>
              </a:buClr>
              <a:buSzPts val="1300"/>
              <a:buFont typeface="Arial"/>
              <a:buNone/>
              <a:defRPr b="1" i="0" sz="1300" u="none" cap="none" strike="noStrike">
                <a:solidFill>
                  <a:schemeClr val="accent1"/>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What are SECs">
  <p:cSld name="CUSTOM">
    <p:spTree>
      <p:nvGrpSpPr>
        <p:cNvPr id="24" name="Shape 24"/>
        <p:cNvGrpSpPr/>
        <p:nvPr/>
      </p:nvGrpSpPr>
      <p:grpSpPr>
        <a:xfrm>
          <a:off x="0" y="0"/>
          <a:ext cx="0" cy="0"/>
          <a:chOff x="0" y="0"/>
          <a:chExt cx="0" cy="0"/>
        </a:xfrm>
      </p:grpSpPr>
      <p:pic>
        <p:nvPicPr>
          <p:cNvPr id="25" name="Google Shape;25;p5"/>
          <p:cNvPicPr preferRelativeResize="0"/>
          <p:nvPr/>
        </p:nvPicPr>
        <p:blipFill rotWithShape="1">
          <a:blip r:embed="rId2">
            <a:alphaModFix/>
          </a:blip>
          <a:srcRect b="0" l="0" r="0" t="0"/>
          <a:stretch/>
        </p:blipFill>
        <p:spPr>
          <a:xfrm>
            <a:off x="7886700" y="4656476"/>
            <a:ext cx="1139898" cy="365899"/>
          </a:xfrm>
          <a:prstGeom prst="rect">
            <a:avLst/>
          </a:prstGeom>
          <a:noFill/>
          <a:ln>
            <a:noFill/>
          </a:ln>
        </p:spPr>
      </p:pic>
      <p:pic>
        <p:nvPicPr>
          <p:cNvPr id="26" name="Google Shape;26;p5"/>
          <p:cNvPicPr preferRelativeResize="0"/>
          <p:nvPr/>
        </p:nvPicPr>
        <p:blipFill rotWithShape="1">
          <a:blip r:embed="rId3">
            <a:alphaModFix/>
          </a:blip>
          <a:srcRect b="0" l="3081" r="0" t="0"/>
          <a:stretch/>
        </p:blipFill>
        <p:spPr>
          <a:xfrm>
            <a:off x="386827" y="995675"/>
            <a:ext cx="4770101" cy="3777751"/>
          </a:xfrm>
          <a:prstGeom prst="rect">
            <a:avLst/>
          </a:prstGeom>
          <a:noFill/>
          <a:ln>
            <a:noFill/>
          </a:ln>
        </p:spPr>
      </p:pic>
      <p:sp>
        <p:nvSpPr>
          <p:cNvPr id="27" name="Google Shape;27;p5"/>
          <p:cNvSpPr txBox="1"/>
          <p:nvPr>
            <p:ph type="title"/>
          </p:nvPr>
        </p:nvSpPr>
        <p:spPr>
          <a:xfrm>
            <a:off x="268475" y="270425"/>
            <a:ext cx="6303600" cy="583800"/>
          </a:xfrm>
          <a:prstGeom prst="rect">
            <a:avLst/>
          </a:prstGeom>
          <a:noFill/>
          <a:ln>
            <a:noFill/>
          </a:ln>
        </p:spPr>
        <p:txBody>
          <a:bodyPr anchorCtr="0" anchor="t" bIns="68575" lIns="68575" spcFirstLastPara="1" rIns="68575" wrap="square" tIns="68575">
            <a:noAutofit/>
          </a:bodyPr>
          <a:lstStyle>
            <a:lvl1pPr lvl="0" algn="l">
              <a:lnSpc>
                <a:spcPct val="90000"/>
              </a:lnSpc>
              <a:spcBef>
                <a:spcPts val="0"/>
              </a:spcBef>
              <a:spcAft>
                <a:spcPts val="0"/>
              </a:spcAft>
              <a:buSzPts val="1100"/>
              <a:buNone/>
              <a:defRPr b="1" sz="30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cxnSp>
        <p:nvCxnSpPr>
          <p:cNvPr id="28" name="Google Shape;28;p5"/>
          <p:cNvCxnSpPr/>
          <p:nvPr/>
        </p:nvCxnSpPr>
        <p:spPr>
          <a:xfrm>
            <a:off x="240589" y="921681"/>
            <a:ext cx="4638600" cy="0"/>
          </a:xfrm>
          <a:prstGeom prst="straightConnector1">
            <a:avLst/>
          </a:prstGeom>
          <a:noFill/>
          <a:ln cap="flat" cmpd="sng" w="50800">
            <a:solidFill>
              <a:srgbClr val="00A9A6">
                <a:alpha val="29019"/>
              </a:srgbClr>
            </a:solidFill>
            <a:prstDash val="solid"/>
            <a:miter lim="8000"/>
            <a:headEnd len="sm" w="sm" type="none"/>
            <a:tailEnd len="sm" w="sm" type="none"/>
          </a:ln>
        </p:spPr>
      </p:cxnSp>
      <p:cxnSp>
        <p:nvCxnSpPr>
          <p:cNvPr id="29" name="Google Shape;29;p5"/>
          <p:cNvCxnSpPr/>
          <p:nvPr/>
        </p:nvCxnSpPr>
        <p:spPr>
          <a:xfrm>
            <a:off x="240589" y="909532"/>
            <a:ext cx="2583900" cy="0"/>
          </a:xfrm>
          <a:prstGeom prst="straightConnector1">
            <a:avLst/>
          </a:prstGeom>
          <a:noFill/>
          <a:ln cap="flat" cmpd="sng" w="50800">
            <a:solidFill>
              <a:srgbClr val="00A6A9"/>
            </a:solidFill>
            <a:prstDash val="solid"/>
            <a:miter lim="8000"/>
            <a:headEnd len="sm" w="sm" type="none"/>
            <a:tailEnd len="sm" w="sm" type="none"/>
          </a:ln>
        </p:spPr>
      </p:cxnSp>
      <p:sp>
        <p:nvSpPr>
          <p:cNvPr id="30" name="Google Shape;30;p5"/>
          <p:cNvSpPr txBox="1"/>
          <p:nvPr>
            <p:ph idx="1" type="body"/>
          </p:nvPr>
        </p:nvSpPr>
        <p:spPr>
          <a:xfrm>
            <a:off x="5435650" y="995675"/>
            <a:ext cx="3449400" cy="3531600"/>
          </a:xfrm>
          <a:prstGeom prst="rect">
            <a:avLst/>
          </a:prstGeom>
          <a:noFill/>
          <a:ln>
            <a:noFill/>
          </a:ln>
        </p:spPr>
        <p:txBody>
          <a:bodyPr anchorCtr="0" anchor="t" bIns="68575" lIns="68575" spcFirstLastPara="1" rIns="68575" wrap="square" tIns="68575">
            <a:noAutofit/>
          </a:bodyPr>
          <a:lstStyle>
            <a:lvl1pPr indent="-361950" lvl="0" marL="457200" marR="0" algn="l">
              <a:lnSpc>
                <a:spcPct val="90000"/>
              </a:lnSpc>
              <a:spcBef>
                <a:spcPts val="800"/>
              </a:spcBef>
              <a:spcAft>
                <a:spcPts val="0"/>
              </a:spcAft>
              <a:buClr>
                <a:srgbClr val="00A6A3"/>
              </a:buClr>
              <a:buSzPts val="2100"/>
              <a:buFont typeface="Arial"/>
              <a:buChar char="•"/>
              <a:defRPr b="0" i="0" sz="2100" u="none" cap="none" strike="noStrike">
                <a:solidFill>
                  <a:srgbClr val="666666"/>
                </a:solidFill>
                <a:latin typeface="Calibri"/>
                <a:ea typeface="Calibri"/>
                <a:cs typeface="Calibri"/>
                <a:sym typeface="Calibri"/>
              </a:defRPr>
            </a:lvl1pPr>
            <a:lvl2pPr indent="-342900" lvl="1" marL="914400" marR="0" algn="l">
              <a:lnSpc>
                <a:spcPct val="90000"/>
              </a:lnSpc>
              <a:spcBef>
                <a:spcPts val="400"/>
              </a:spcBef>
              <a:spcAft>
                <a:spcPts val="0"/>
              </a:spcAft>
              <a:buClr>
                <a:srgbClr val="00A6A3"/>
              </a:buClr>
              <a:buSzPts val="1800"/>
              <a:buFont typeface="Arial"/>
              <a:buChar char="•"/>
              <a:defRPr b="0" i="0" sz="1800" u="none" cap="none" strike="noStrike">
                <a:solidFill>
                  <a:srgbClr val="666666"/>
                </a:solidFill>
                <a:latin typeface="Calibri"/>
                <a:ea typeface="Calibri"/>
                <a:cs typeface="Calibri"/>
                <a:sym typeface="Calibri"/>
              </a:defRPr>
            </a:lvl2pPr>
            <a:lvl3pPr indent="-323850" lvl="2" marL="1371600" marR="0" algn="l">
              <a:lnSpc>
                <a:spcPct val="90000"/>
              </a:lnSpc>
              <a:spcBef>
                <a:spcPts val="400"/>
              </a:spcBef>
              <a:spcAft>
                <a:spcPts val="0"/>
              </a:spcAft>
              <a:buClr>
                <a:srgbClr val="00A6A3"/>
              </a:buClr>
              <a:buSzPts val="1500"/>
              <a:buFont typeface="Arial"/>
              <a:buChar char="•"/>
              <a:defRPr b="0" i="0" sz="1500" u="none" cap="none" strike="noStrike">
                <a:solidFill>
                  <a:srgbClr val="666666"/>
                </a:solidFill>
                <a:latin typeface="Calibri"/>
                <a:ea typeface="Calibri"/>
                <a:cs typeface="Calibri"/>
                <a:sym typeface="Calibri"/>
              </a:defRPr>
            </a:lvl3pPr>
            <a:lvl4pPr indent="-317500" lvl="3" marL="1828800" marR="0" algn="l">
              <a:lnSpc>
                <a:spcPct val="90000"/>
              </a:lnSpc>
              <a:spcBef>
                <a:spcPts val="400"/>
              </a:spcBef>
              <a:spcAft>
                <a:spcPts val="0"/>
              </a:spcAft>
              <a:buClr>
                <a:srgbClr val="00A6A3"/>
              </a:buClr>
              <a:buSzPts val="1400"/>
              <a:buFont typeface="Arial"/>
              <a:buChar char="•"/>
              <a:defRPr b="0" i="0" sz="1400" u="none" cap="none" strike="noStrike">
                <a:solidFill>
                  <a:srgbClr val="666666"/>
                </a:solidFill>
                <a:latin typeface="Calibri"/>
                <a:ea typeface="Calibri"/>
                <a:cs typeface="Calibri"/>
                <a:sym typeface="Calibri"/>
              </a:defRPr>
            </a:lvl4pPr>
            <a:lvl5pPr indent="-317500" lvl="4" marL="2286000" marR="0" algn="l">
              <a:lnSpc>
                <a:spcPct val="90000"/>
              </a:lnSpc>
              <a:spcBef>
                <a:spcPts val="400"/>
              </a:spcBef>
              <a:spcAft>
                <a:spcPts val="0"/>
              </a:spcAft>
              <a:buClr>
                <a:srgbClr val="00A6A3"/>
              </a:buClr>
              <a:buSzPts val="1400"/>
              <a:buFont typeface="Arial"/>
              <a:buChar char="•"/>
              <a:defRPr b="0" i="0" sz="1400" u="none" cap="none" strike="noStrike">
                <a:solidFill>
                  <a:srgbClr val="666666"/>
                </a:solidFill>
                <a:latin typeface="Calibri"/>
                <a:ea typeface="Calibri"/>
                <a:cs typeface="Calibri"/>
                <a:sym typeface="Calibri"/>
              </a:defRPr>
            </a:lvl5pPr>
            <a:lvl6pPr indent="-317500" lvl="5" marL="2743200" marR="0" algn="l">
              <a:lnSpc>
                <a:spcPct val="90000"/>
              </a:lnSpc>
              <a:spcBef>
                <a:spcPts val="400"/>
              </a:spcBef>
              <a:spcAft>
                <a:spcPts val="0"/>
              </a:spcAft>
              <a:buClr>
                <a:srgbClr val="00A6A3"/>
              </a:buClr>
              <a:buSzPts val="1400"/>
              <a:buFont typeface="Arial"/>
              <a:buChar char="•"/>
              <a:defRPr b="0" i="0" sz="1400" u="none" cap="none" strike="noStrike">
                <a:solidFill>
                  <a:srgbClr val="666666"/>
                </a:solidFill>
                <a:latin typeface="Calibri"/>
                <a:ea typeface="Calibri"/>
                <a:cs typeface="Calibri"/>
                <a:sym typeface="Calibri"/>
              </a:defRPr>
            </a:lvl6pPr>
            <a:lvl7pPr indent="-317500" lvl="6" marL="3200400" marR="0" algn="l">
              <a:lnSpc>
                <a:spcPct val="90000"/>
              </a:lnSpc>
              <a:spcBef>
                <a:spcPts val="400"/>
              </a:spcBef>
              <a:spcAft>
                <a:spcPts val="0"/>
              </a:spcAft>
              <a:buClr>
                <a:srgbClr val="00A6A3"/>
              </a:buClr>
              <a:buSzPts val="1400"/>
              <a:buFont typeface="Arial"/>
              <a:buChar char="•"/>
              <a:defRPr b="0" i="0" sz="1400" u="none" cap="none" strike="noStrike">
                <a:solidFill>
                  <a:srgbClr val="666666"/>
                </a:solidFill>
                <a:latin typeface="Calibri"/>
                <a:ea typeface="Calibri"/>
                <a:cs typeface="Calibri"/>
                <a:sym typeface="Calibri"/>
              </a:defRPr>
            </a:lvl7pPr>
            <a:lvl8pPr indent="-317500" lvl="7" marL="3657600" marR="0" algn="l">
              <a:lnSpc>
                <a:spcPct val="90000"/>
              </a:lnSpc>
              <a:spcBef>
                <a:spcPts val="400"/>
              </a:spcBef>
              <a:spcAft>
                <a:spcPts val="0"/>
              </a:spcAft>
              <a:buClr>
                <a:srgbClr val="00A6A3"/>
              </a:buClr>
              <a:buSzPts val="1400"/>
              <a:buFont typeface="Arial"/>
              <a:buChar char="•"/>
              <a:defRPr b="0" i="0" sz="1400" u="none" cap="none" strike="noStrike">
                <a:solidFill>
                  <a:srgbClr val="666666"/>
                </a:solidFill>
                <a:latin typeface="Calibri"/>
                <a:ea typeface="Calibri"/>
                <a:cs typeface="Calibri"/>
                <a:sym typeface="Calibri"/>
              </a:defRPr>
            </a:lvl8pPr>
            <a:lvl9pPr indent="-317500" lvl="8" marL="4114800" marR="0" algn="l">
              <a:lnSpc>
                <a:spcPct val="90000"/>
              </a:lnSpc>
              <a:spcBef>
                <a:spcPts val="400"/>
              </a:spcBef>
              <a:spcAft>
                <a:spcPts val="0"/>
              </a:spcAft>
              <a:buClr>
                <a:srgbClr val="00A6A3"/>
              </a:buClr>
              <a:buSzPts val="1400"/>
              <a:buFont typeface="Arial"/>
              <a:buChar char="•"/>
              <a:defRPr b="0" i="0" sz="1400" u="none" cap="none" strike="noStrike">
                <a:solidFill>
                  <a:srgbClr val="666666"/>
                </a:solidFill>
                <a:latin typeface="Calibri"/>
                <a:ea typeface="Calibri"/>
                <a:cs typeface="Calibri"/>
                <a:sym typeface="Calibri"/>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AB CHP">
  <p:cSld name="TITLE_1_1">
    <p:spTree>
      <p:nvGrpSpPr>
        <p:cNvPr id="31" name="Shape 31"/>
        <p:cNvGrpSpPr/>
        <p:nvPr/>
      </p:nvGrpSpPr>
      <p:grpSpPr>
        <a:xfrm>
          <a:off x="0" y="0"/>
          <a:ext cx="0" cy="0"/>
          <a:chOff x="0" y="0"/>
          <a:chExt cx="0" cy="0"/>
        </a:xfrm>
      </p:grpSpPr>
      <p:pic>
        <p:nvPicPr>
          <p:cNvPr id="32" name="Google Shape;32;p6"/>
          <p:cNvPicPr preferRelativeResize="0"/>
          <p:nvPr/>
        </p:nvPicPr>
        <p:blipFill rotWithShape="1">
          <a:blip r:embed="rId2">
            <a:alphaModFix/>
          </a:blip>
          <a:srcRect b="15069" l="2210" r="0" t="-2177"/>
          <a:stretch/>
        </p:blipFill>
        <p:spPr>
          <a:xfrm>
            <a:off x="-115875" y="-660599"/>
            <a:ext cx="9324698" cy="475877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p:cSld name="Title and Content_1">
    <p:spTree>
      <p:nvGrpSpPr>
        <p:cNvPr id="33" name="Shape 33"/>
        <p:cNvGrpSpPr/>
        <p:nvPr/>
      </p:nvGrpSpPr>
      <p:grpSpPr>
        <a:xfrm>
          <a:off x="0" y="0"/>
          <a:ext cx="0" cy="0"/>
          <a:chOff x="0" y="0"/>
          <a:chExt cx="0" cy="0"/>
        </a:xfrm>
      </p:grpSpPr>
      <p:sp>
        <p:nvSpPr>
          <p:cNvPr id="34" name="Google Shape;34;p7"/>
          <p:cNvSpPr txBox="1"/>
          <p:nvPr>
            <p:ph idx="12" type="sldNum"/>
          </p:nvPr>
        </p:nvSpPr>
        <p:spPr>
          <a:xfrm>
            <a:off x="136450" y="4748475"/>
            <a:ext cx="3051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CA"/>
              <a:t>‹#›</a:t>
            </a:fld>
            <a:endParaRPr/>
          </a:p>
        </p:txBody>
      </p:sp>
      <p:sp>
        <p:nvSpPr>
          <p:cNvPr id="35" name="Google Shape;35;p7"/>
          <p:cNvSpPr txBox="1"/>
          <p:nvPr/>
        </p:nvSpPr>
        <p:spPr>
          <a:xfrm>
            <a:off x="239300" y="250975"/>
            <a:ext cx="4630500" cy="534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rgbClr val="00A6A3"/>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p:cSld name="Title and Content_1_1">
    <p:spTree>
      <p:nvGrpSpPr>
        <p:cNvPr id="36" name="Shape 36"/>
        <p:cNvGrpSpPr/>
        <p:nvPr/>
      </p:nvGrpSpPr>
      <p:grpSpPr>
        <a:xfrm>
          <a:off x="0" y="0"/>
          <a:ext cx="0" cy="0"/>
          <a:chOff x="0" y="0"/>
          <a:chExt cx="0" cy="0"/>
        </a:xfrm>
      </p:grpSpPr>
      <p:cxnSp>
        <p:nvCxnSpPr>
          <p:cNvPr id="37" name="Google Shape;37;p8"/>
          <p:cNvCxnSpPr/>
          <p:nvPr/>
        </p:nvCxnSpPr>
        <p:spPr>
          <a:xfrm>
            <a:off x="240589" y="921681"/>
            <a:ext cx="4638600" cy="0"/>
          </a:xfrm>
          <a:prstGeom prst="straightConnector1">
            <a:avLst/>
          </a:prstGeom>
          <a:noFill/>
          <a:ln cap="flat" cmpd="sng" w="50800">
            <a:solidFill>
              <a:srgbClr val="00A9A6">
                <a:alpha val="29019"/>
              </a:srgbClr>
            </a:solidFill>
            <a:prstDash val="solid"/>
            <a:miter lim="8000"/>
            <a:headEnd len="sm" w="sm" type="none"/>
            <a:tailEnd len="sm" w="sm" type="none"/>
          </a:ln>
        </p:spPr>
      </p:cxnSp>
      <p:cxnSp>
        <p:nvCxnSpPr>
          <p:cNvPr id="38" name="Google Shape;38;p8"/>
          <p:cNvCxnSpPr/>
          <p:nvPr/>
        </p:nvCxnSpPr>
        <p:spPr>
          <a:xfrm>
            <a:off x="240589" y="909532"/>
            <a:ext cx="2766900" cy="12000"/>
          </a:xfrm>
          <a:prstGeom prst="straightConnector1">
            <a:avLst/>
          </a:prstGeom>
          <a:noFill/>
          <a:ln cap="flat" cmpd="sng" w="50800">
            <a:solidFill>
              <a:srgbClr val="00A6A9"/>
            </a:solidFill>
            <a:prstDash val="solid"/>
            <a:miter lim="8000"/>
            <a:headEnd len="sm" w="sm" type="none"/>
            <a:tailEnd len="sm" w="sm" type="none"/>
          </a:ln>
        </p:spPr>
      </p:cxnSp>
      <p:sp>
        <p:nvSpPr>
          <p:cNvPr id="39" name="Google Shape;39;p8"/>
          <p:cNvSpPr txBox="1"/>
          <p:nvPr>
            <p:ph idx="12" type="sldNum"/>
          </p:nvPr>
        </p:nvSpPr>
        <p:spPr>
          <a:xfrm>
            <a:off x="136450" y="4748475"/>
            <a:ext cx="3051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CA"/>
              <a:t>‹#›</a:t>
            </a:fld>
            <a:endParaRPr/>
          </a:p>
        </p:txBody>
      </p:sp>
      <p:sp>
        <p:nvSpPr>
          <p:cNvPr id="40" name="Google Shape;40;p8"/>
          <p:cNvSpPr txBox="1"/>
          <p:nvPr/>
        </p:nvSpPr>
        <p:spPr>
          <a:xfrm>
            <a:off x="239300" y="250975"/>
            <a:ext cx="4630500" cy="534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rgbClr val="00A6A3"/>
              </a:solidFill>
              <a:latin typeface="Calibri"/>
              <a:ea typeface="Calibri"/>
              <a:cs typeface="Calibri"/>
              <a:sym typeface="Calibri"/>
            </a:endParaRPr>
          </a:p>
        </p:txBody>
      </p:sp>
      <p:sp>
        <p:nvSpPr>
          <p:cNvPr id="41" name="Google Shape;41;p8"/>
          <p:cNvSpPr txBox="1"/>
          <p:nvPr>
            <p:ph type="title"/>
          </p:nvPr>
        </p:nvSpPr>
        <p:spPr>
          <a:xfrm>
            <a:off x="268475" y="270425"/>
            <a:ext cx="6303600" cy="583800"/>
          </a:xfrm>
          <a:prstGeom prst="rect">
            <a:avLst/>
          </a:prstGeom>
          <a:noFill/>
          <a:ln>
            <a:noFill/>
          </a:ln>
        </p:spPr>
        <p:txBody>
          <a:bodyPr anchorCtr="0" anchor="t" bIns="68575" lIns="68575" spcFirstLastPara="1" rIns="68575" wrap="square" tIns="68575">
            <a:noAutofit/>
          </a:bodyPr>
          <a:lstStyle>
            <a:lvl1pPr lvl="0" algn="l">
              <a:lnSpc>
                <a:spcPct val="90000"/>
              </a:lnSpc>
              <a:spcBef>
                <a:spcPts val="0"/>
              </a:spcBef>
              <a:spcAft>
                <a:spcPts val="0"/>
              </a:spcAft>
              <a:buSzPts val="1100"/>
              <a:buNone/>
              <a:defRPr b="1" sz="30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Right Text Box Only">
  <p:cSld name="CUSTOM_1">
    <p:spTree>
      <p:nvGrpSpPr>
        <p:cNvPr id="42" name="Shape 42"/>
        <p:cNvGrpSpPr/>
        <p:nvPr/>
      </p:nvGrpSpPr>
      <p:grpSpPr>
        <a:xfrm>
          <a:off x="0" y="0"/>
          <a:ext cx="0" cy="0"/>
          <a:chOff x="0" y="0"/>
          <a:chExt cx="0" cy="0"/>
        </a:xfrm>
      </p:grpSpPr>
      <p:sp>
        <p:nvSpPr>
          <p:cNvPr id="43" name="Google Shape;43;p9"/>
          <p:cNvSpPr txBox="1"/>
          <p:nvPr>
            <p:ph idx="1" type="body"/>
          </p:nvPr>
        </p:nvSpPr>
        <p:spPr>
          <a:xfrm>
            <a:off x="5435650" y="995675"/>
            <a:ext cx="3449400" cy="3531600"/>
          </a:xfrm>
          <a:prstGeom prst="rect">
            <a:avLst/>
          </a:prstGeom>
          <a:noFill/>
          <a:ln>
            <a:noFill/>
          </a:ln>
        </p:spPr>
        <p:txBody>
          <a:bodyPr anchorCtr="0" anchor="t" bIns="68575" lIns="68575" spcFirstLastPara="1" rIns="68575" wrap="square" tIns="68575">
            <a:noAutofit/>
          </a:bodyPr>
          <a:lstStyle>
            <a:lvl1pPr indent="-361950" lvl="0" marL="457200" marR="0" algn="l">
              <a:lnSpc>
                <a:spcPct val="90000"/>
              </a:lnSpc>
              <a:spcBef>
                <a:spcPts val="800"/>
              </a:spcBef>
              <a:spcAft>
                <a:spcPts val="0"/>
              </a:spcAft>
              <a:buClr>
                <a:srgbClr val="00A6A3"/>
              </a:buClr>
              <a:buSzPts val="2100"/>
              <a:buFont typeface="Arial"/>
              <a:buChar char="•"/>
              <a:defRPr b="0" i="0" sz="2100" u="none" cap="none" strike="noStrike">
                <a:solidFill>
                  <a:srgbClr val="666666"/>
                </a:solidFill>
                <a:latin typeface="Calibri"/>
                <a:ea typeface="Calibri"/>
                <a:cs typeface="Calibri"/>
                <a:sym typeface="Calibri"/>
              </a:defRPr>
            </a:lvl1pPr>
            <a:lvl2pPr indent="-342900" lvl="1" marL="914400" marR="0" algn="l">
              <a:lnSpc>
                <a:spcPct val="90000"/>
              </a:lnSpc>
              <a:spcBef>
                <a:spcPts val="400"/>
              </a:spcBef>
              <a:spcAft>
                <a:spcPts val="0"/>
              </a:spcAft>
              <a:buClr>
                <a:srgbClr val="00A6A3"/>
              </a:buClr>
              <a:buSzPts val="1800"/>
              <a:buFont typeface="Arial"/>
              <a:buChar char="•"/>
              <a:defRPr b="0" i="0" sz="1800" u="none" cap="none" strike="noStrike">
                <a:solidFill>
                  <a:srgbClr val="666666"/>
                </a:solidFill>
                <a:latin typeface="Calibri"/>
                <a:ea typeface="Calibri"/>
                <a:cs typeface="Calibri"/>
                <a:sym typeface="Calibri"/>
              </a:defRPr>
            </a:lvl2pPr>
            <a:lvl3pPr indent="-323850" lvl="2" marL="1371600" marR="0" algn="l">
              <a:lnSpc>
                <a:spcPct val="90000"/>
              </a:lnSpc>
              <a:spcBef>
                <a:spcPts val="400"/>
              </a:spcBef>
              <a:spcAft>
                <a:spcPts val="0"/>
              </a:spcAft>
              <a:buClr>
                <a:srgbClr val="00A6A3"/>
              </a:buClr>
              <a:buSzPts val="1500"/>
              <a:buFont typeface="Arial"/>
              <a:buChar char="•"/>
              <a:defRPr b="0" i="0" sz="1500" u="none" cap="none" strike="noStrike">
                <a:solidFill>
                  <a:srgbClr val="666666"/>
                </a:solidFill>
                <a:latin typeface="Calibri"/>
                <a:ea typeface="Calibri"/>
                <a:cs typeface="Calibri"/>
                <a:sym typeface="Calibri"/>
              </a:defRPr>
            </a:lvl3pPr>
            <a:lvl4pPr indent="-317500" lvl="3" marL="1828800" marR="0" algn="l">
              <a:lnSpc>
                <a:spcPct val="90000"/>
              </a:lnSpc>
              <a:spcBef>
                <a:spcPts val="400"/>
              </a:spcBef>
              <a:spcAft>
                <a:spcPts val="0"/>
              </a:spcAft>
              <a:buClr>
                <a:srgbClr val="00A6A3"/>
              </a:buClr>
              <a:buSzPts val="1400"/>
              <a:buFont typeface="Arial"/>
              <a:buChar char="•"/>
              <a:defRPr b="0" i="0" sz="1400" u="none" cap="none" strike="noStrike">
                <a:solidFill>
                  <a:srgbClr val="666666"/>
                </a:solidFill>
                <a:latin typeface="Calibri"/>
                <a:ea typeface="Calibri"/>
                <a:cs typeface="Calibri"/>
                <a:sym typeface="Calibri"/>
              </a:defRPr>
            </a:lvl4pPr>
            <a:lvl5pPr indent="-317500" lvl="4" marL="2286000" marR="0" algn="l">
              <a:lnSpc>
                <a:spcPct val="90000"/>
              </a:lnSpc>
              <a:spcBef>
                <a:spcPts val="400"/>
              </a:spcBef>
              <a:spcAft>
                <a:spcPts val="0"/>
              </a:spcAft>
              <a:buClr>
                <a:srgbClr val="00A6A3"/>
              </a:buClr>
              <a:buSzPts val="1400"/>
              <a:buFont typeface="Arial"/>
              <a:buChar char="•"/>
              <a:defRPr b="0" i="0" sz="1400" u="none" cap="none" strike="noStrike">
                <a:solidFill>
                  <a:srgbClr val="666666"/>
                </a:solidFill>
                <a:latin typeface="Calibri"/>
                <a:ea typeface="Calibri"/>
                <a:cs typeface="Calibri"/>
                <a:sym typeface="Calibri"/>
              </a:defRPr>
            </a:lvl5pPr>
            <a:lvl6pPr indent="-317500" lvl="5" marL="2743200" marR="0" algn="l">
              <a:lnSpc>
                <a:spcPct val="90000"/>
              </a:lnSpc>
              <a:spcBef>
                <a:spcPts val="400"/>
              </a:spcBef>
              <a:spcAft>
                <a:spcPts val="0"/>
              </a:spcAft>
              <a:buClr>
                <a:srgbClr val="00A6A3"/>
              </a:buClr>
              <a:buSzPts val="1400"/>
              <a:buFont typeface="Arial"/>
              <a:buChar char="•"/>
              <a:defRPr b="0" i="0" sz="1400" u="none" cap="none" strike="noStrike">
                <a:solidFill>
                  <a:srgbClr val="666666"/>
                </a:solidFill>
                <a:latin typeface="Calibri"/>
                <a:ea typeface="Calibri"/>
                <a:cs typeface="Calibri"/>
                <a:sym typeface="Calibri"/>
              </a:defRPr>
            </a:lvl6pPr>
            <a:lvl7pPr indent="-317500" lvl="6" marL="3200400" marR="0" algn="l">
              <a:lnSpc>
                <a:spcPct val="90000"/>
              </a:lnSpc>
              <a:spcBef>
                <a:spcPts val="400"/>
              </a:spcBef>
              <a:spcAft>
                <a:spcPts val="0"/>
              </a:spcAft>
              <a:buClr>
                <a:srgbClr val="00A6A3"/>
              </a:buClr>
              <a:buSzPts val="1400"/>
              <a:buFont typeface="Arial"/>
              <a:buChar char="•"/>
              <a:defRPr b="0" i="0" sz="1400" u="none" cap="none" strike="noStrike">
                <a:solidFill>
                  <a:srgbClr val="666666"/>
                </a:solidFill>
                <a:latin typeface="Calibri"/>
                <a:ea typeface="Calibri"/>
                <a:cs typeface="Calibri"/>
                <a:sym typeface="Calibri"/>
              </a:defRPr>
            </a:lvl7pPr>
            <a:lvl8pPr indent="-317500" lvl="7" marL="3657600" marR="0" algn="l">
              <a:lnSpc>
                <a:spcPct val="90000"/>
              </a:lnSpc>
              <a:spcBef>
                <a:spcPts val="400"/>
              </a:spcBef>
              <a:spcAft>
                <a:spcPts val="0"/>
              </a:spcAft>
              <a:buClr>
                <a:srgbClr val="00A6A3"/>
              </a:buClr>
              <a:buSzPts val="1400"/>
              <a:buFont typeface="Arial"/>
              <a:buChar char="•"/>
              <a:defRPr b="0" i="0" sz="1400" u="none" cap="none" strike="noStrike">
                <a:solidFill>
                  <a:srgbClr val="666666"/>
                </a:solidFill>
                <a:latin typeface="Calibri"/>
                <a:ea typeface="Calibri"/>
                <a:cs typeface="Calibri"/>
                <a:sym typeface="Calibri"/>
              </a:defRPr>
            </a:lvl8pPr>
            <a:lvl9pPr indent="-317500" lvl="8" marL="4114800" marR="0" algn="l">
              <a:lnSpc>
                <a:spcPct val="90000"/>
              </a:lnSpc>
              <a:spcBef>
                <a:spcPts val="400"/>
              </a:spcBef>
              <a:spcAft>
                <a:spcPts val="0"/>
              </a:spcAft>
              <a:buClr>
                <a:srgbClr val="00A6A3"/>
              </a:buClr>
              <a:buSzPts val="1400"/>
              <a:buFont typeface="Arial"/>
              <a:buChar char="•"/>
              <a:defRPr b="0" i="0" sz="1400" u="none" cap="none" strike="noStrike">
                <a:solidFill>
                  <a:srgbClr val="666666"/>
                </a:solidFill>
                <a:latin typeface="Calibri"/>
                <a:ea typeface="Calibri"/>
                <a:cs typeface="Calibri"/>
                <a:sym typeface="Calibri"/>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44" name="Shape 44"/>
        <p:cNvGrpSpPr/>
        <p:nvPr/>
      </p:nvGrpSpPr>
      <p:grpSpPr>
        <a:xfrm>
          <a:off x="0" y="0"/>
          <a:ext cx="0" cy="0"/>
          <a:chOff x="0" y="0"/>
          <a:chExt cx="0" cy="0"/>
        </a:xfrm>
      </p:grpSpPr>
      <p:sp>
        <p:nvSpPr>
          <p:cNvPr id="45" name="Google Shape;45;p10"/>
          <p:cNvSpPr txBox="1"/>
          <p:nvPr>
            <p:ph type="title"/>
          </p:nvPr>
        </p:nvSpPr>
        <p:spPr>
          <a:xfrm>
            <a:off x="629841" y="342900"/>
            <a:ext cx="2949300" cy="1200000"/>
          </a:xfrm>
          <a:prstGeom prst="rect">
            <a:avLst/>
          </a:prstGeom>
          <a:noFill/>
          <a:ln>
            <a:noFill/>
          </a:ln>
        </p:spPr>
        <p:txBody>
          <a:bodyPr anchorCtr="0" anchor="b" bIns="68575" lIns="68575" spcFirstLastPara="1" rIns="68575" wrap="square" tIns="68575">
            <a:noAutofit/>
          </a:bodyPr>
          <a:lstStyle>
            <a:lvl1pPr lvl="0" marR="0" algn="l">
              <a:lnSpc>
                <a:spcPct val="90000"/>
              </a:lnSpc>
              <a:spcBef>
                <a:spcPts val="0"/>
              </a:spcBef>
              <a:spcAft>
                <a:spcPts val="0"/>
              </a:spcAft>
              <a:buClr>
                <a:schemeClr val="dk1"/>
              </a:buClr>
              <a:buSzPts val="1100"/>
              <a:buFont typeface="Calibri"/>
              <a:buNone/>
              <a:defRPr b="0" i="0" sz="24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p:txBody>
      </p:sp>
      <p:sp>
        <p:nvSpPr>
          <p:cNvPr id="46" name="Google Shape;46;p10"/>
          <p:cNvSpPr/>
          <p:nvPr>
            <p:ph idx="2" type="pic"/>
          </p:nvPr>
        </p:nvSpPr>
        <p:spPr>
          <a:xfrm>
            <a:off x="3887391" y="740569"/>
            <a:ext cx="4629000" cy="3655200"/>
          </a:xfrm>
          <a:prstGeom prst="rect">
            <a:avLst/>
          </a:prstGeom>
          <a:noFill/>
          <a:ln>
            <a:noFill/>
          </a:ln>
        </p:spPr>
        <p:txBody>
          <a:bodyPr anchorCtr="0" anchor="t" bIns="68575" lIns="68575" spcFirstLastPara="1" rIns="68575" wrap="square" tIns="68575">
            <a:noAutofit/>
          </a:bodyPr>
          <a:lstStyle>
            <a:lvl1pPr lvl="0" marR="0" rtl="0" algn="l">
              <a:lnSpc>
                <a:spcPct val="90000"/>
              </a:lnSpc>
              <a:spcBef>
                <a:spcPts val="800"/>
              </a:spcBef>
              <a:spcAft>
                <a:spcPts val="0"/>
              </a:spcAft>
              <a:buClr>
                <a:schemeClr val="dk1"/>
              </a:buClr>
              <a:buSzPts val="1100"/>
              <a:buFont typeface="Arial"/>
              <a:buNone/>
              <a:defRPr b="0" i="0" sz="24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100"/>
              <a:buFont typeface="Arial"/>
              <a:buNone/>
              <a:defRPr b="0" i="0" sz="21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100"/>
              <a:buFont typeface="Arial"/>
              <a:buNone/>
              <a:defRPr b="0" i="0" sz="18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100"/>
              <a:buFont typeface="Arial"/>
              <a:buNone/>
              <a:defRPr b="0" i="0" sz="15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100"/>
              <a:buFont typeface="Arial"/>
              <a:buNone/>
              <a:defRPr b="0" i="0" sz="15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100"/>
              <a:buFont typeface="Arial"/>
              <a:buNone/>
              <a:defRPr b="0" i="0" sz="15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100"/>
              <a:buFont typeface="Arial"/>
              <a:buNone/>
              <a:defRPr b="0" i="0" sz="15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100"/>
              <a:buFont typeface="Arial"/>
              <a:buNone/>
              <a:defRPr b="0" i="0" sz="15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100"/>
              <a:buFont typeface="Arial"/>
              <a:buNone/>
              <a:defRPr b="0" i="0" sz="1500" u="none" cap="none" strike="noStrike">
                <a:solidFill>
                  <a:schemeClr val="dk1"/>
                </a:solidFill>
                <a:latin typeface="Calibri"/>
                <a:ea typeface="Calibri"/>
                <a:cs typeface="Calibri"/>
                <a:sym typeface="Calibri"/>
              </a:defRPr>
            </a:lvl9pPr>
          </a:lstStyle>
          <a:p/>
        </p:txBody>
      </p:sp>
      <p:sp>
        <p:nvSpPr>
          <p:cNvPr id="47" name="Google Shape;47;p10"/>
          <p:cNvSpPr txBox="1"/>
          <p:nvPr>
            <p:ph idx="1" type="body"/>
          </p:nvPr>
        </p:nvSpPr>
        <p:spPr>
          <a:xfrm>
            <a:off x="629841" y="1543050"/>
            <a:ext cx="2949300" cy="2858700"/>
          </a:xfrm>
          <a:prstGeom prst="rect">
            <a:avLst/>
          </a:prstGeom>
          <a:noFill/>
          <a:ln>
            <a:noFill/>
          </a:ln>
        </p:spPr>
        <p:txBody>
          <a:bodyPr anchorCtr="0" anchor="t" bIns="68575" lIns="68575" spcFirstLastPara="1" rIns="68575" wrap="square" tIns="68575">
            <a:noAutofit/>
          </a:bodyPr>
          <a:lstStyle>
            <a:lvl1pPr indent="-228600" lvl="0" marL="457200" marR="0" algn="l">
              <a:lnSpc>
                <a:spcPct val="90000"/>
              </a:lnSpc>
              <a:spcBef>
                <a:spcPts val="800"/>
              </a:spcBef>
              <a:spcAft>
                <a:spcPts val="0"/>
              </a:spcAft>
              <a:buClr>
                <a:schemeClr val="dk1"/>
              </a:buClr>
              <a:buSzPts val="2100"/>
              <a:buFont typeface="Arial"/>
              <a:buNone/>
              <a:defRPr b="0" i="0" sz="1200" u="none" cap="none" strike="noStrike">
                <a:solidFill>
                  <a:schemeClr val="dk1"/>
                </a:solidFill>
                <a:latin typeface="Calibri"/>
                <a:ea typeface="Calibri"/>
                <a:cs typeface="Calibri"/>
                <a:sym typeface="Calibri"/>
              </a:defRPr>
            </a:lvl1pPr>
            <a:lvl2pPr indent="-228600" lvl="1" marL="914400" marR="0" algn="l">
              <a:lnSpc>
                <a:spcPct val="90000"/>
              </a:lnSpc>
              <a:spcBef>
                <a:spcPts val="400"/>
              </a:spcBef>
              <a:spcAft>
                <a:spcPts val="0"/>
              </a:spcAft>
              <a:buClr>
                <a:schemeClr val="dk1"/>
              </a:buClr>
              <a:buSzPts val="1800"/>
              <a:buFont typeface="Arial"/>
              <a:buNone/>
              <a:defRPr b="0" i="0" sz="1100" u="none" cap="none" strike="noStrike">
                <a:solidFill>
                  <a:schemeClr val="dk1"/>
                </a:solidFill>
                <a:latin typeface="Calibri"/>
                <a:ea typeface="Calibri"/>
                <a:cs typeface="Calibri"/>
                <a:sym typeface="Calibri"/>
              </a:defRPr>
            </a:lvl2pPr>
            <a:lvl3pPr indent="-228600" lvl="2" marL="1371600" marR="0" algn="l">
              <a:lnSpc>
                <a:spcPct val="90000"/>
              </a:lnSpc>
              <a:spcBef>
                <a:spcPts val="400"/>
              </a:spcBef>
              <a:spcAft>
                <a:spcPts val="0"/>
              </a:spcAft>
              <a:buClr>
                <a:schemeClr val="dk1"/>
              </a:buClr>
              <a:buSzPts val="1500"/>
              <a:buFont typeface="Arial"/>
              <a:buNone/>
              <a:defRPr b="0" i="0" sz="900" u="none" cap="none" strike="noStrike">
                <a:solidFill>
                  <a:schemeClr val="dk1"/>
                </a:solidFill>
                <a:latin typeface="Calibri"/>
                <a:ea typeface="Calibri"/>
                <a:cs typeface="Calibri"/>
                <a:sym typeface="Calibri"/>
              </a:defRPr>
            </a:lvl3pPr>
            <a:lvl4pPr indent="-228600" lvl="3" marL="1828800" marR="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4pPr>
            <a:lvl5pPr indent="-228600" lvl="4" marL="2286000" marR="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5pPr>
            <a:lvl6pPr indent="-228600" lvl="5" marL="2743200" marR="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6pPr>
            <a:lvl7pPr indent="-228600" lvl="6" marL="3200400" marR="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7pPr>
            <a:lvl8pPr indent="-228600" lvl="7" marL="3657600" marR="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8pPr>
            <a:lvl9pPr indent="-228600" lvl="8" marL="4114800" marR="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9pPr>
          </a:lstStyle>
          <a:p/>
        </p:txBody>
      </p:sp>
      <p:sp>
        <p:nvSpPr>
          <p:cNvPr id="48" name="Google Shape;48;p10"/>
          <p:cNvSpPr txBox="1"/>
          <p:nvPr>
            <p:ph idx="10" type="dt"/>
          </p:nvPr>
        </p:nvSpPr>
        <p:spPr>
          <a:xfrm>
            <a:off x="628650" y="4767263"/>
            <a:ext cx="2057400" cy="273900"/>
          </a:xfrm>
          <a:prstGeom prst="rect">
            <a:avLst/>
          </a:prstGeom>
          <a:noFill/>
          <a:ln>
            <a:noFill/>
          </a:ln>
        </p:spPr>
        <p:txBody>
          <a:bodyPr anchorCtr="0" anchor="ctr" bIns="68575" lIns="68575" spcFirstLastPara="1" rIns="68575" wrap="square" tIns="68575">
            <a:noAutofit/>
          </a:bodyPr>
          <a:lstStyle>
            <a:lvl1pPr lvl="0" marR="0" algn="l">
              <a:lnSpc>
                <a:spcPct val="100000"/>
              </a:lnSpc>
              <a:spcBef>
                <a:spcPts val="0"/>
              </a:spcBef>
              <a:spcAft>
                <a:spcPts val="0"/>
              </a:spcAft>
              <a:buSzPts val="1100"/>
              <a:buNone/>
              <a:defRPr sz="900">
                <a:solidFill>
                  <a:srgbClr val="888888"/>
                </a:solidFill>
                <a:latin typeface="Calibri"/>
                <a:ea typeface="Calibri"/>
                <a:cs typeface="Calibri"/>
                <a:sym typeface="Calibri"/>
              </a:defRPr>
            </a:lvl1pPr>
            <a:lvl2pPr lvl="1"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49" name="Google Shape;49;p10"/>
          <p:cNvSpPr txBox="1"/>
          <p:nvPr>
            <p:ph idx="11" type="ftr"/>
          </p:nvPr>
        </p:nvSpPr>
        <p:spPr>
          <a:xfrm>
            <a:off x="3028950" y="4767263"/>
            <a:ext cx="3086100" cy="273900"/>
          </a:xfrm>
          <a:prstGeom prst="rect">
            <a:avLst/>
          </a:prstGeom>
          <a:noFill/>
          <a:ln>
            <a:noFill/>
          </a:ln>
        </p:spPr>
        <p:txBody>
          <a:bodyPr anchorCtr="0" anchor="ctr" bIns="68575" lIns="68575" spcFirstLastPara="1" rIns="68575" wrap="square" tIns="68575">
            <a:noAutofit/>
          </a:bodyPr>
          <a:lstStyle>
            <a:lvl1pPr lvl="0" marR="0" algn="ctr">
              <a:lnSpc>
                <a:spcPct val="100000"/>
              </a:lnSpc>
              <a:spcBef>
                <a:spcPts val="0"/>
              </a:spcBef>
              <a:spcAft>
                <a:spcPts val="0"/>
              </a:spcAft>
              <a:buSzPts val="1100"/>
              <a:buNone/>
              <a:defRPr sz="900">
                <a:solidFill>
                  <a:srgbClr val="888888"/>
                </a:solidFill>
                <a:latin typeface="Calibri"/>
                <a:ea typeface="Calibri"/>
                <a:cs typeface="Calibri"/>
                <a:sym typeface="Calibri"/>
              </a:defRPr>
            </a:lvl1pPr>
            <a:lvl2pPr lvl="1"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50" name="Google Shape;50;p1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4.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3" Type="http://schemas.openxmlformats.org/officeDocument/2006/relationships/theme" Target="../theme/theme3.xml"/><Relationship Id="rId12" Type="http://schemas.openxmlformats.org/officeDocument/2006/relationships/slideLayout" Target="../slideLayouts/slideLayout24.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11" Type="http://schemas.openxmlformats.org/officeDocument/2006/relationships/theme" Target="../theme/theme1.xml"/><Relationship Id="rId10" Type="http://schemas.openxmlformats.org/officeDocument/2006/relationships/slideLayout" Target="../slideLayouts/slideLayout33.xml"/><Relationship Id="rId1" Type="http://schemas.openxmlformats.org/officeDocument/2006/relationships/image" Target="../media/image8.png"/><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9" Type="http://schemas.openxmlformats.org/officeDocument/2006/relationships/slideLayout" Target="../slideLayouts/slideLayout32.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5" name="Shape 5"/>
        <p:cNvGrpSpPr/>
        <p:nvPr/>
      </p:nvGrpSpPr>
      <p:grpSpPr>
        <a:xfrm>
          <a:off x="0" y="0"/>
          <a:ext cx="0" cy="0"/>
          <a:chOff x="0" y="0"/>
          <a:chExt cx="0" cy="0"/>
        </a:xfrm>
      </p:grpSpPr>
      <p:sp>
        <p:nvSpPr>
          <p:cNvPr id="6" name="Google Shape;6;p1"/>
          <p:cNvSpPr txBox="1"/>
          <p:nvPr>
            <p:ph type="title"/>
          </p:nvPr>
        </p:nvSpPr>
        <p:spPr>
          <a:xfrm>
            <a:off x="628650" y="273844"/>
            <a:ext cx="7886700" cy="994200"/>
          </a:xfrm>
          <a:prstGeom prst="rect">
            <a:avLst/>
          </a:prstGeom>
          <a:noFill/>
          <a:ln>
            <a:noFill/>
          </a:ln>
        </p:spPr>
        <p:txBody>
          <a:bodyPr anchorCtr="0" anchor="ctr" bIns="68575" lIns="68575" spcFirstLastPara="1" rIns="68575" wrap="square" tIns="68575">
            <a:noAutofit/>
          </a:bodyPr>
          <a:lstStyle>
            <a:lvl1pPr lvl="0" marR="0" rtl="0" algn="l">
              <a:lnSpc>
                <a:spcPct val="90000"/>
              </a:lnSpc>
              <a:spcBef>
                <a:spcPts val="0"/>
              </a:spcBef>
              <a:spcAft>
                <a:spcPts val="0"/>
              </a:spcAft>
              <a:buClr>
                <a:srgbClr val="00A6A9"/>
              </a:buClr>
              <a:buSzPts val="1100"/>
              <a:buFont typeface="Calibri"/>
              <a:buNone/>
              <a:defRPr b="0" i="0" sz="3300" u="none" cap="none" strike="noStrike">
                <a:solidFill>
                  <a:srgbClr val="00A6A9"/>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7" name="Google Shape;7;p1"/>
          <p:cNvSpPr txBox="1"/>
          <p:nvPr>
            <p:ph idx="1" type="body"/>
          </p:nvPr>
        </p:nvSpPr>
        <p:spPr>
          <a:xfrm>
            <a:off x="628650" y="1369219"/>
            <a:ext cx="7886700" cy="3263400"/>
          </a:xfrm>
          <a:prstGeom prst="rect">
            <a:avLst/>
          </a:prstGeom>
          <a:noFill/>
          <a:ln>
            <a:noFill/>
          </a:ln>
        </p:spPr>
        <p:txBody>
          <a:bodyPr anchorCtr="0" anchor="t" bIns="68575" lIns="68575" spcFirstLastPara="1" rIns="68575" wrap="square" tIns="68575">
            <a:noAutofit/>
          </a:bodyPr>
          <a:lstStyle>
            <a:lvl1pPr indent="-361950" lvl="0" marL="457200" marR="0" rtl="0" algn="l">
              <a:lnSpc>
                <a:spcPct val="90000"/>
              </a:lnSpc>
              <a:spcBef>
                <a:spcPts val="800"/>
              </a:spcBef>
              <a:spcAft>
                <a:spcPts val="0"/>
              </a:spcAft>
              <a:buClr>
                <a:srgbClr val="00A6A3"/>
              </a:buClr>
              <a:buSzPts val="2100"/>
              <a:buFont typeface="Arial"/>
              <a:buChar char="•"/>
              <a:defRPr b="0" i="0" sz="2100" u="none" cap="none" strike="noStrike">
                <a:solidFill>
                  <a:srgbClr val="666666"/>
                </a:solidFill>
                <a:latin typeface="Calibri"/>
                <a:ea typeface="Calibri"/>
                <a:cs typeface="Calibri"/>
                <a:sym typeface="Calibri"/>
              </a:defRPr>
            </a:lvl1pPr>
            <a:lvl2pPr indent="-342900" lvl="1" marL="914400" marR="0" rtl="0" algn="l">
              <a:lnSpc>
                <a:spcPct val="90000"/>
              </a:lnSpc>
              <a:spcBef>
                <a:spcPts val="400"/>
              </a:spcBef>
              <a:spcAft>
                <a:spcPts val="0"/>
              </a:spcAft>
              <a:buClr>
                <a:srgbClr val="00A6A3"/>
              </a:buClr>
              <a:buSzPts val="1800"/>
              <a:buFont typeface="Arial"/>
              <a:buChar char="•"/>
              <a:defRPr b="0" i="0" sz="1800" u="none" cap="none" strike="noStrike">
                <a:solidFill>
                  <a:srgbClr val="666666"/>
                </a:solidFill>
                <a:latin typeface="Calibri"/>
                <a:ea typeface="Calibri"/>
                <a:cs typeface="Calibri"/>
                <a:sym typeface="Calibri"/>
              </a:defRPr>
            </a:lvl2pPr>
            <a:lvl3pPr indent="-323850" lvl="2" marL="1371600" marR="0" rtl="0" algn="l">
              <a:lnSpc>
                <a:spcPct val="90000"/>
              </a:lnSpc>
              <a:spcBef>
                <a:spcPts val="400"/>
              </a:spcBef>
              <a:spcAft>
                <a:spcPts val="0"/>
              </a:spcAft>
              <a:buClr>
                <a:srgbClr val="00A6A3"/>
              </a:buClr>
              <a:buSzPts val="1500"/>
              <a:buFont typeface="Arial"/>
              <a:buChar char="•"/>
              <a:defRPr b="0" i="0" sz="1500" u="none" cap="none" strike="noStrike">
                <a:solidFill>
                  <a:srgbClr val="666666"/>
                </a:solidFill>
                <a:latin typeface="Calibri"/>
                <a:ea typeface="Calibri"/>
                <a:cs typeface="Calibri"/>
                <a:sym typeface="Calibri"/>
              </a:defRPr>
            </a:lvl3pPr>
            <a:lvl4pPr indent="-317500" lvl="3" marL="1828800" marR="0" rtl="0" algn="l">
              <a:lnSpc>
                <a:spcPct val="90000"/>
              </a:lnSpc>
              <a:spcBef>
                <a:spcPts val="400"/>
              </a:spcBef>
              <a:spcAft>
                <a:spcPts val="0"/>
              </a:spcAft>
              <a:buClr>
                <a:srgbClr val="00A6A3"/>
              </a:buClr>
              <a:buSzPts val="1400"/>
              <a:buFont typeface="Arial"/>
              <a:buChar char="•"/>
              <a:defRPr b="0" i="0" sz="1400" u="none" cap="none" strike="noStrike">
                <a:solidFill>
                  <a:srgbClr val="666666"/>
                </a:solidFill>
                <a:latin typeface="Calibri"/>
                <a:ea typeface="Calibri"/>
                <a:cs typeface="Calibri"/>
                <a:sym typeface="Calibri"/>
              </a:defRPr>
            </a:lvl4pPr>
            <a:lvl5pPr indent="-317500" lvl="4" marL="2286000" marR="0" rtl="0" algn="l">
              <a:lnSpc>
                <a:spcPct val="90000"/>
              </a:lnSpc>
              <a:spcBef>
                <a:spcPts val="400"/>
              </a:spcBef>
              <a:spcAft>
                <a:spcPts val="0"/>
              </a:spcAft>
              <a:buClr>
                <a:srgbClr val="00A6A3"/>
              </a:buClr>
              <a:buSzPts val="1400"/>
              <a:buFont typeface="Arial"/>
              <a:buChar char="•"/>
              <a:defRPr b="0" i="0" sz="1400" u="none" cap="none" strike="noStrike">
                <a:solidFill>
                  <a:srgbClr val="666666"/>
                </a:solidFill>
                <a:latin typeface="Calibri"/>
                <a:ea typeface="Calibri"/>
                <a:cs typeface="Calibri"/>
                <a:sym typeface="Calibri"/>
              </a:defRPr>
            </a:lvl5pPr>
            <a:lvl6pPr indent="-317500" lvl="5" marL="2743200" marR="0" rtl="0" algn="l">
              <a:lnSpc>
                <a:spcPct val="90000"/>
              </a:lnSpc>
              <a:spcBef>
                <a:spcPts val="400"/>
              </a:spcBef>
              <a:spcAft>
                <a:spcPts val="0"/>
              </a:spcAft>
              <a:buClr>
                <a:srgbClr val="00A6A3"/>
              </a:buClr>
              <a:buSzPts val="1400"/>
              <a:buFont typeface="Arial"/>
              <a:buChar char="•"/>
              <a:defRPr b="0" i="0" sz="1400" u="none" cap="none" strike="noStrike">
                <a:solidFill>
                  <a:srgbClr val="666666"/>
                </a:solidFill>
                <a:latin typeface="Calibri"/>
                <a:ea typeface="Calibri"/>
                <a:cs typeface="Calibri"/>
                <a:sym typeface="Calibri"/>
              </a:defRPr>
            </a:lvl6pPr>
            <a:lvl7pPr indent="-317500" lvl="6" marL="3200400" marR="0" rtl="0" algn="l">
              <a:lnSpc>
                <a:spcPct val="90000"/>
              </a:lnSpc>
              <a:spcBef>
                <a:spcPts val="400"/>
              </a:spcBef>
              <a:spcAft>
                <a:spcPts val="0"/>
              </a:spcAft>
              <a:buClr>
                <a:srgbClr val="00A6A3"/>
              </a:buClr>
              <a:buSzPts val="1400"/>
              <a:buFont typeface="Arial"/>
              <a:buChar char="•"/>
              <a:defRPr b="0" i="0" sz="1400" u="none" cap="none" strike="noStrike">
                <a:solidFill>
                  <a:srgbClr val="666666"/>
                </a:solidFill>
                <a:latin typeface="Calibri"/>
                <a:ea typeface="Calibri"/>
                <a:cs typeface="Calibri"/>
                <a:sym typeface="Calibri"/>
              </a:defRPr>
            </a:lvl7pPr>
            <a:lvl8pPr indent="-317500" lvl="7" marL="3657600" marR="0" rtl="0" algn="l">
              <a:lnSpc>
                <a:spcPct val="90000"/>
              </a:lnSpc>
              <a:spcBef>
                <a:spcPts val="400"/>
              </a:spcBef>
              <a:spcAft>
                <a:spcPts val="0"/>
              </a:spcAft>
              <a:buClr>
                <a:srgbClr val="00A6A3"/>
              </a:buClr>
              <a:buSzPts val="1400"/>
              <a:buFont typeface="Arial"/>
              <a:buChar char="•"/>
              <a:defRPr b="0" i="0" sz="1400" u="none" cap="none" strike="noStrike">
                <a:solidFill>
                  <a:srgbClr val="666666"/>
                </a:solidFill>
                <a:latin typeface="Calibri"/>
                <a:ea typeface="Calibri"/>
                <a:cs typeface="Calibri"/>
                <a:sym typeface="Calibri"/>
              </a:defRPr>
            </a:lvl8pPr>
            <a:lvl9pPr indent="-317500" lvl="8" marL="4114800" marR="0" rtl="0" algn="l">
              <a:lnSpc>
                <a:spcPct val="90000"/>
              </a:lnSpc>
              <a:spcBef>
                <a:spcPts val="400"/>
              </a:spcBef>
              <a:spcAft>
                <a:spcPts val="0"/>
              </a:spcAft>
              <a:buClr>
                <a:srgbClr val="00A6A3"/>
              </a:buClr>
              <a:buSzPts val="1400"/>
              <a:buFont typeface="Arial"/>
              <a:buChar char="•"/>
              <a:defRPr b="0" i="0" sz="1400" u="none" cap="none" strike="noStrike">
                <a:solidFill>
                  <a:srgbClr val="666666"/>
                </a:solidFill>
                <a:latin typeface="Calibri"/>
                <a:ea typeface="Calibri"/>
                <a:cs typeface="Calibri"/>
                <a:sym typeface="Calibri"/>
              </a:defRPr>
            </a:lvl9pPr>
          </a:lstStyle>
          <a:p/>
        </p:txBody>
      </p:sp>
      <p:sp>
        <p:nvSpPr>
          <p:cNvPr id="8" name="Google Shape;8;p1"/>
          <p:cNvSpPr txBox="1"/>
          <p:nvPr>
            <p:ph idx="10" type="dt"/>
          </p:nvPr>
        </p:nvSpPr>
        <p:spPr>
          <a:xfrm>
            <a:off x="628650" y="4767263"/>
            <a:ext cx="2057400" cy="273900"/>
          </a:xfrm>
          <a:prstGeom prst="rect">
            <a:avLst/>
          </a:prstGeom>
          <a:noFill/>
          <a:ln>
            <a:noFill/>
          </a:ln>
        </p:spPr>
        <p:txBody>
          <a:bodyPr anchorCtr="0" anchor="ctr" bIns="68575" lIns="68575" spcFirstLastPara="1" rIns="68575" wrap="square" tIns="68575">
            <a:noAutofit/>
          </a:bodyPr>
          <a:lstStyle>
            <a:lvl1pPr lvl="0" marR="0" rtl="0" algn="l">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028950" y="4767263"/>
            <a:ext cx="3086100" cy="273900"/>
          </a:xfrm>
          <a:prstGeom prst="rect">
            <a:avLst/>
          </a:prstGeom>
          <a:noFill/>
          <a:ln>
            <a:noFill/>
          </a:ln>
        </p:spPr>
        <p:txBody>
          <a:bodyPr anchorCtr="0" anchor="ctr" bIns="68575" lIns="68575" spcFirstLastPara="1" rIns="68575" wrap="square" tIns="68575">
            <a:noAutofit/>
          </a:bodyPr>
          <a:lstStyle>
            <a:lvl1pPr lvl="0" marR="0" rtl="0" algn="ctr">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CA"/>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65" name="Shape 65"/>
        <p:cNvGrpSpPr/>
        <p:nvPr/>
      </p:nvGrpSpPr>
      <p:grpSpPr>
        <a:xfrm>
          <a:off x="0" y="0"/>
          <a:ext cx="0" cy="0"/>
          <a:chOff x="0" y="0"/>
          <a:chExt cx="0" cy="0"/>
        </a:xfrm>
      </p:grpSpPr>
      <p:sp>
        <p:nvSpPr>
          <p:cNvPr id="66" name="Google Shape;66;p1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14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14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14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14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14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4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4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4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400"/>
              <a:buFont typeface="Arial"/>
              <a:buNone/>
              <a:defRPr b="0" i="0" sz="2800" u="none" cap="none" strike="noStrike">
                <a:solidFill>
                  <a:schemeClr val="dk1"/>
                </a:solidFill>
                <a:latin typeface="Arial"/>
                <a:ea typeface="Arial"/>
                <a:cs typeface="Arial"/>
                <a:sym typeface="Arial"/>
              </a:defRPr>
            </a:lvl9pPr>
          </a:lstStyle>
          <a:p/>
        </p:txBody>
      </p:sp>
      <p:sp>
        <p:nvSpPr>
          <p:cNvPr id="67" name="Google Shape;67;p1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15000"/>
              </a:lnSpc>
              <a:spcBef>
                <a:spcPts val="0"/>
              </a:spcBef>
              <a:spcAft>
                <a:spcPts val="0"/>
              </a:spcAft>
              <a:buClr>
                <a:schemeClr val="dk2"/>
              </a:buClr>
              <a:buSzPts val="1400"/>
              <a:buFont typeface="Arial"/>
              <a:buNone/>
              <a:defRPr b="0" i="0" sz="1800" u="none" cap="none" strike="noStrike">
                <a:solidFill>
                  <a:schemeClr val="dk2"/>
                </a:solidFill>
                <a:latin typeface="Arial"/>
                <a:ea typeface="Arial"/>
                <a:cs typeface="Arial"/>
                <a:sym typeface="Arial"/>
              </a:defRPr>
            </a:lvl1pPr>
            <a:lvl2pPr indent="-228600" lvl="1" marL="9144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2pPr>
            <a:lvl3pPr indent="-228600" lvl="2" marL="13716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3pPr>
            <a:lvl4pPr indent="-228600" lvl="3" marL="18288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4pPr>
            <a:lvl5pPr indent="-228600" lvl="4" marL="22860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5pPr>
            <a:lvl6pPr indent="-228600" lvl="5" marL="27432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6pPr>
            <a:lvl7pPr indent="-228600" lvl="6" marL="32004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7pPr>
            <a:lvl8pPr indent="-228600" lvl="7" marL="36576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8pPr>
            <a:lvl9pPr indent="-228600" lvl="8" marL="4114800" marR="0" rtl="0" algn="l">
              <a:lnSpc>
                <a:spcPct val="115000"/>
              </a:lnSpc>
              <a:spcBef>
                <a:spcPts val="1600"/>
              </a:spcBef>
              <a:spcAft>
                <a:spcPts val="1600"/>
              </a:spcAft>
              <a:buClr>
                <a:schemeClr val="dk2"/>
              </a:buClr>
              <a:buSzPts val="1400"/>
              <a:buFont typeface="Arial"/>
              <a:buNone/>
              <a:defRPr b="0" i="0" sz="1400" u="none" cap="none" strike="noStrike">
                <a:solidFill>
                  <a:schemeClr val="dk2"/>
                </a:solidFill>
                <a:latin typeface="Arial"/>
                <a:ea typeface="Arial"/>
                <a:cs typeface="Arial"/>
                <a:sym typeface="Arial"/>
              </a:defRPr>
            </a:lvl9pPr>
          </a:lstStyle>
          <a:p/>
        </p:txBody>
      </p:sp>
      <p:sp>
        <p:nvSpPr>
          <p:cNvPr id="68" name="Google Shape;68;p14"/>
          <p:cNvSpPr txBox="1"/>
          <p:nvPr>
            <p:ph idx="1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CA"/>
              <a:t>‹#›</a:t>
            </a:fld>
            <a:endParaRPr/>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
    <p:bg>
      <p:bgPr>
        <a:blipFill>
          <a:blip r:embed="rId1">
            <a:alphaModFix/>
          </a:blip>
          <a:stretch>
            <a:fillRect/>
          </a:stretch>
        </a:blipFill>
      </p:bgPr>
    </p:bg>
    <p:spTree>
      <p:nvGrpSpPr>
        <p:cNvPr id="114" name="Shape 114"/>
        <p:cNvGrpSpPr/>
        <p:nvPr/>
      </p:nvGrpSpPr>
      <p:grpSpPr>
        <a:xfrm>
          <a:off x="0" y="0"/>
          <a:ext cx="0" cy="0"/>
          <a:chOff x="0" y="0"/>
          <a:chExt cx="0" cy="0"/>
        </a:xfrm>
      </p:grpSpPr>
      <p:sp>
        <p:nvSpPr>
          <p:cNvPr id="115" name="Google Shape;115;p27"/>
          <p:cNvSpPr txBox="1"/>
          <p:nvPr>
            <p:ph type="title"/>
          </p:nvPr>
        </p:nvSpPr>
        <p:spPr>
          <a:xfrm>
            <a:off x="786150" y="308120"/>
            <a:ext cx="7571700" cy="7026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chemeClr val="accent1"/>
              </a:buClr>
              <a:buSzPts val="2000"/>
              <a:buFont typeface="Roboto Slab"/>
              <a:buNone/>
              <a:defRPr b="0" i="0" sz="2000" u="none" cap="none" strike="noStrike">
                <a:solidFill>
                  <a:schemeClr val="accent1"/>
                </a:solidFill>
                <a:latin typeface="Roboto Slab"/>
                <a:ea typeface="Roboto Slab"/>
                <a:cs typeface="Roboto Slab"/>
                <a:sym typeface="Roboto Slab"/>
              </a:defRPr>
            </a:lvl1pPr>
            <a:lvl2pPr lvl="1" marR="0" rtl="0" algn="l">
              <a:lnSpc>
                <a:spcPct val="100000"/>
              </a:lnSpc>
              <a:spcBef>
                <a:spcPts val="0"/>
              </a:spcBef>
              <a:spcAft>
                <a:spcPts val="0"/>
              </a:spcAft>
              <a:buClr>
                <a:schemeClr val="accent1"/>
              </a:buClr>
              <a:buSzPts val="2000"/>
              <a:buFont typeface="Roboto Slab"/>
              <a:buNone/>
              <a:defRPr b="0" i="0" sz="2000" u="none" cap="none" strike="noStrike">
                <a:solidFill>
                  <a:schemeClr val="accent1"/>
                </a:solidFill>
                <a:latin typeface="Roboto Slab"/>
                <a:ea typeface="Roboto Slab"/>
                <a:cs typeface="Roboto Slab"/>
                <a:sym typeface="Roboto Slab"/>
              </a:defRPr>
            </a:lvl2pPr>
            <a:lvl3pPr lvl="2" marR="0" rtl="0" algn="l">
              <a:lnSpc>
                <a:spcPct val="100000"/>
              </a:lnSpc>
              <a:spcBef>
                <a:spcPts val="0"/>
              </a:spcBef>
              <a:spcAft>
                <a:spcPts val="0"/>
              </a:spcAft>
              <a:buClr>
                <a:schemeClr val="accent1"/>
              </a:buClr>
              <a:buSzPts val="2000"/>
              <a:buFont typeface="Roboto Slab"/>
              <a:buNone/>
              <a:defRPr b="0" i="0" sz="2000" u="none" cap="none" strike="noStrike">
                <a:solidFill>
                  <a:schemeClr val="accent1"/>
                </a:solidFill>
                <a:latin typeface="Roboto Slab"/>
                <a:ea typeface="Roboto Slab"/>
                <a:cs typeface="Roboto Slab"/>
                <a:sym typeface="Roboto Slab"/>
              </a:defRPr>
            </a:lvl3pPr>
            <a:lvl4pPr lvl="3" marR="0" rtl="0" algn="l">
              <a:lnSpc>
                <a:spcPct val="100000"/>
              </a:lnSpc>
              <a:spcBef>
                <a:spcPts val="0"/>
              </a:spcBef>
              <a:spcAft>
                <a:spcPts val="0"/>
              </a:spcAft>
              <a:buClr>
                <a:schemeClr val="accent1"/>
              </a:buClr>
              <a:buSzPts val="2000"/>
              <a:buFont typeface="Roboto Slab"/>
              <a:buNone/>
              <a:defRPr b="0" i="0" sz="2000" u="none" cap="none" strike="noStrike">
                <a:solidFill>
                  <a:schemeClr val="accent1"/>
                </a:solidFill>
                <a:latin typeface="Roboto Slab"/>
                <a:ea typeface="Roboto Slab"/>
                <a:cs typeface="Roboto Slab"/>
                <a:sym typeface="Roboto Slab"/>
              </a:defRPr>
            </a:lvl4pPr>
            <a:lvl5pPr lvl="4" marR="0" rtl="0" algn="l">
              <a:lnSpc>
                <a:spcPct val="100000"/>
              </a:lnSpc>
              <a:spcBef>
                <a:spcPts val="0"/>
              </a:spcBef>
              <a:spcAft>
                <a:spcPts val="0"/>
              </a:spcAft>
              <a:buClr>
                <a:schemeClr val="accent1"/>
              </a:buClr>
              <a:buSzPts val="2000"/>
              <a:buFont typeface="Roboto Slab"/>
              <a:buNone/>
              <a:defRPr b="0" i="0" sz="2000" u="none" cap="none" strike="noStrike">
                <a:solidFill>
                  <a:schemeClr val="accent1"/>
                </a:solidFill>
                <a:latin typeface="Roboto Slab"/>
                <a:ea typeface="Roboto Slab"/>
                <a:cs typeface="Roboto Slab"/>
                <a:sym typeface="Roboto Slab"/>
              </a:defRPr>
            </a:lvl5pPr>
            <a:lvl6pPr lvl="5" marR="0" rtl="0" algn="l">
              <a:lnSpc>
                <a:spcPct val="100000"/>
              </a:lnSpc>
              <a:spcBef>
                <a:spcPts val="0"/>
              </a:spcBef>
              <a:spcAft>
                <a:spcPts val="0"/>
              </a:spcAft>
              <a:buClr>
                <a:schemeClr val="accent1"/>
              </a:buClr>
              <a:buSzPts val="2000"/>
              <a:buFont typeface="Roboto Slab"/>
              <a:buNone/>
              <a:defRPr b="0" i="0" sz="2000" u="none" cap="none" strike="noStrike">
                <a:solidFill>
                  <a:schemeClr val="accent1"/>
                </a:solidFill>
                <a:latin typeface="Roboto Slab"/>
                <a:ea typeface="Roboto Slab"/>
                <a:cs typeface="Roboto Slab"/>
                <a:sym typeface="Roboto Slab"/>
              </a:defRPr>
            </a:lvl6pPr>
            <a:lvl7pPr lvl="6" marR="0" rtl="0" algn="l">
              <a:lnSpc>
                <a:spcPct val="100000"/>
              </a:lnSpc>
              <a:spcBef>
                <a:spcPts val="0"/>
              </a:spcBef>
              <a:spcAft>
                <a:spcPts val="0"/>
              </a:spcAft>
              <a:buClr>
                <a:schemeClr val="accent1"/>
              </a:buClr>
              <a:buSzPts val="2000"/>
              <a:buFont typeface="Roboto Slab"/>
              <a:buNone/>
              <a:defRPr b="0" i="0" sz="2000" u="none" cap="none" strike="noStrike">
                <a:solidFill>
                  <a:schemeClr val="accent1"/>
                </a:solidFill>
                <a:latin typeface="Roboto Slab"/>
                <a:ea typeface="Roboto Slab"/>
                <a:cs typeface="Roboto Slab"/>
                <a:sym typeface="Roboto Slab"/>
              </a:defRPr>
            </a:lvl7pPr>
            <a:lvl8pPr lvl="7" marR="0" rtl="0" algn="l">
              <a:lnSpc>
                <a:spcPct val="100000"/>
              </a:lnSpc>
              <a:spcBef>
                <a:spcPts val="0"/>
              </a:spcBef>
              <a:spcAft>
                <a:spcPts val="0"/>
              </a:spcAft>
              <a:buClr>
                <a:schemeClr val="accent1"/>
              </a:buClr>
              <a:buSzPts val="2000"/>
              <a:buFont typeface="Roboto Slab"/>
              <a:buNone/>
              <a:defRPr b="0" i="0" sz="2000" u="none" cap="none" strike="noStrike">
                <a:solidFill>
                  <a:schemeClr val="accent1"/>
                </a:solidFill>
                <a:latin typeface="Roboto Slab"/>
                <a:ea typeface="Roboto Slab"/>
                <a:cs typeface="Roboto Slab"/>
                <a:sym typeface="Roboto Slab"/>
              </a:defRPr>
            </a:lvl8pPr>
            <a:lvl9pPr lvl="8" marR="0" rtl="0" algn="l">
              <a:lnSpc>
                <a:spcPct val="100000"/>
              </a:lnSpc>
              <a:spcBef>
                <a:spcPts val="0"/>
              </a:spcBef>
              <a:spcAft>
                <a:spcPts val="0"/>
              </a:spcAft>
              <a:buClr>
                <a:schemeClr val="accent1"/>
              </a:buClr>
              <a:buSzPts val="2000"/>
              <a:buFont typeface="Roboto Slab"/>
              <a:buNone/>
              <a:defRPr b="0" i="0" sz="2000" u="none" cap="none" strike="noStrike">
                <a:solidFill>
                  <a:schemeClr val="accent1"/>
                </a:solidFill>
                <a:latin typeface="Roboto Slab"/>
                <a:ea typeface="Roboto Slab"/>
                <a:cs typeface="Roboto Slab"/>
                <a:sym typeface="Roboto Slab"/>
              </a:defRPr>
            </a:lvl9pPr>
          </a:lstStyle>
          <a:p/>
        </p:txBody>
      </p:sp>
      <p:sp>
        <p:nvSpPr>
          <p:cNvPr id="116" name="Google Shape;116;p27"/>
          <p:cNvSpPr txBox="1"/>
          <p:nvPr>
            <p:ph idx="1" type="body"/>
          </p:nvPr>
        </p:nvSpPr>
        <p:spPr>
          <a:xfrm>
            <a:off x="786150" y="1261700"/>
            <a:ext cx="7571700" cy="3573600"/>
          </a:xfrm>
          <a:prstGeom prst="rect">
            <a:avLst/>
          </a:prstGeom>
          <a:noFill/>
          <a:ln>
            <a:noFill/>
          </a:ln>
        </p:spPr>
        <p:txBody>
          <a:bodyPr anchorCtr="0" anchor="t" bIns="91425" lIns="91425" spcFirstLastPara="1" rIns="91425" wrap="square" tIns="91425">
            <a:noAutofit/>
          </a:bodyPr>
          <a:lstStyle>
            <a:lvl1pPr indent="-419100" lvl="0" marL="457200" marR="0" rtl="0" algn="l">
              <a:lnSpc>
                <a:spcPct val="100000"/>
              </a:lnSpc>
              <a:spcBef>
                <a:spcPts val="600"/>
              </a:spcBef>
              <a:spcAft>
                <a:spcPts val="0"/>
              </a:spcAft>
              <a:buClr>
                <a:schemeClr val="accent4"/>
              </a:buClr>
              <a:buSzPts val="3000"/>
              <a:buFont typeface="Source Sans Pro"/>
              <a:buChar char="◎"/>
              <a:defRPr b="0" i="0" sz="3000" u="none" cap="none" strike="noStrike">
                <a:solidFill>
                  <a:schemeClr val="dk1"/>
                </a:solidFill>
                <a:latin typeface="Source Sans Pro"/>
                <a:ea typeface="Source Sans Pro"/>
                <a:cs typeface="Source Sans Pro"/>
                <a:sym typeface="Source Sans Pro"/>
              </a:defRPr>
            </a:lvl1pPr>
            <a:lvl2pPr indent="-381000" lvl="1" marL="914400" marR="0" rtl="0" algn="l">
              <a:lnSpc>
                <a:spcPct val="100000"/>
              </a:lnSpc>
              <a:spcBef>
                <a:spcPts val="0"/>
              </a:spcBef>
              <a:spcAft>
                <a:spcPts val="0"/>
              </a:spcAft>
              <a:buClr>
                <a:schemeClr val="accent4"/>
              </a:buClr>
              <a:buSzPts val="2400"/>
              <a:buFont typeface="Source Sans Pro"/>
              <a:buChar char="○"/>
              <a:defRPr b="0" i="0" sz="2400" u="none" cap="none" strike="noStrike">
                <a:solidFill>
                  <a:schemeClr val="dk1"/>
                </a:solidFill>
                <a:latin typeface="Source Sans Pro"/>
                <a:ea typeface="Source Sans Pro"/>
                <a:cs typeface="Source Sans Pro"/>
                <a:sym typeface="Source Sans Pro"/>
              </a:defRPr>
            </a:lvl2pPr>
            <a:lvl3pPr indent="-381000" lvl="2" marL="1371600" marR="0" rtl="0" algn="l">
              <a:lnSpc>
                <a:spcPct val="100000"/>
              </a:lnSpc>
              <a:spcBef>
                <a:spcPts val="0"/>
              </a:spcBef>
              <a:spcAft>
                <a:spcPts val="0"/>
              </a:spcAft>
              <a:buClr>
                <a:schemeClr val="accent4"/>
              </a:buClr>
              <a:buSzPts val="2400"/>
              <a:buFont typeface="Source Sans Pro"/>
              <a:buChar char="◉"/>
              <a:defRPr b="0" i="0" sz="2400" u="none" cap="none" strike="noStrike">
                <a:solidFill>
                  <a:schemeClr val="dk1"/>
                </a:solidFill>
                <a:latin typeface="Source Sans Pro"/>
                <a:ea typeface="Source Sans Pro"/>
                <a:cs typeface="Source Sans Pro"/>
                <a:sym typeface="Source Sans Pro"/>
              </a:defRPr>
            </a:lvl3pPr>
            <a:lvl4pPr indent="-342900" lvl="3" marL="1828800" marR="0" rtl="0" algn="l">
              <a:lnSpc>
                <a:spcPct val="100000"/>
              </a:lnSpc>
              <a:spcBef>
                <a:spcPts val="0"/>
              </a:spcBef>
              <a:spcAft>
                <a:spcPts val="0"/>
              </a:spcAft>
              <a:buClr>
                <a:schemeClr val="dk1"/>
              </a:buClr>
              <a:buSzPts val="1800"/>
              <a:buFont typeface="Source Sans Pro"/>
              <a:buChar char="●"/>
              <a:defRPr b="0" i="0" sz="1800" u="none" cap="none" strike="noStrike">
                <a:solidFill>
                  <a:schemeClr val="dk1"/>
                </a:solidFill>
                <a:latin typeface="Source Sans Pro"/>
                <a:ea typeface="Source Sans Pro"/>
                <a:cs typeface="Source Sans Pro"/>
                <a:sym typeface="Source Sans Pro"/>
              </a:defRPr>
            </a:lvl4pPr>
            <a:lvl5pPr indent="-342900" lvl="4" marL="2286000" marR="0" rtl="0" algn="l">
              <a:lnSpc>
                <a:spcPct val="100000"/>
              </a:lnSpc>
              <a:spcBef>
                <a:spcPts val="0"/>
              </a:spcBef>
              <a:spcAft>
                <a:spcPts val="0"/>
              </a:spcAft>
              <a:buClr>
                <a:schemeClr val="dk1"/>
              </a:buClr>
              <a:buSzPts val="1800"/>
              <a:buFont typeface="Source Sans Pro"/>
              <a:buChar char="○"/>
              <a:defRPr b="0" i="0" sz="1800" u="none" cap="none" strike="noStrike">
                <a:solidFill>
                  <a:schemeClr val="dk1"/>
                </a:solidFill>
                <a:latin typeface="Source Sans Pro"/>
                <a:ea typeface="Source Sans Pro"/>
                <a:cs typeface="Source Sans Pro"/>
                <a:sym typeface="Source Sans Pro"/>
              </a:defRPr>
            </a:lvl5pPr>
            <a:lvl6pPr indent="-342900" lvl="5" marL="2743200" marR="0" rtl="0" algn="l">
              <a:lnSpc>
                <a:spcPct val="100000"/>
              </a:lnSpc>
              <a:spcBef>
                <a:spcPts val="0"/>
              </a:spcBef>
              <a:spcAft>
                <a:spcPts val="0"/>
              </a:spcAft>
              <a:buClr>
                <a:schemeClr val="dk1"/>
              </a:buClr>
              <a:buSzPts val="1800"/>
              <a:buFont typeface="Source Sans Pro"/>
              <a:buChar char="■"/>
              <a:defRPr b="0" i="0" sz="1800" u="none" cap="none" strike="noStrike">
                <a:solidFill>
                  <a:schemeClr val="dk1"/>
                </a:solidFill>
                <a:latin typeface="Source Sans Pro"/>
                <a:ea typeface="Source Sans Pro"/>
                <a:cs typeface="Source Sans Pro"/>
                <a:sym typeface="Source Sans Pro"/>
              </a:defRPr>
            </a:lvl6pPr>
            <a:lvl7pPr indent="-342900" lvl="6" marL="3200400" marR="0" rtl="0" algn="l">
              <a:lnSpc>
                <a:spcPct val="100000"/>
              </a:lnSpc>
              <a:spcBef>
                <a:spcPts val="0"/>
              </a:spcBef>
              <a:spcAft>
                <a:spcPts val="0"/>
              </a:spcAft>
              <a:buClr>
                <a:schemeClr val="dk1"/>
              </a:buClr>
              <a:buSzPts val="1800"/>
              <a:buFont typeface="Source Sans Pro"/>
              <a:buChar char="●"/>
              <a:defRPr b="0" i="0" sz="1800" u="none" cap="none" strike="noStrike">
                <a:solidFill>
                  <a:schemeClr val="dk1"/>
                </a:solidFill>
                <a:latin typeface="Source Sans Pro"/>
                <a:ea typeface="Source Sans Pro"/>
                <a:cs typeface="Source Sans Pro"/>
                <a:sym typeface="Source Sans Pro"/>
              </a:defRPr>
            </a:lvl7pPr>
            <a:lvl8pPr indent="-342900" lvl="7" marL="3657600" marR="0" rtl="0" algn="l">
              <a:lnSpc>
                <a:spcPct val="100000"/>
              </a:lnSpc>
              <a:spcBef>
                <a:spcPts val="0"/>
              </a:spcBef>
              <a:spcAft>
                <a:spcPts val="0"/>
              </a:spcAft>
              <a:buClr>
                <a:schemeClr val="dk1"/>
              </a:buClr>
              <a:buSzPts val="1800"/>
              <a:buFont typeface="Source Sans Pro"/>
              <a:buChar char="○"/>
              <a:defRPr b="0" i="0" sz="1800" u="none" cap="none" strike="noStrike">
                <a:solidFill>
                  <a:schemeClr val="dk1"/>
                </a:solidFill>
                <a:latin typeface="Source Sans Pro"/>
                <a:ea typeface="Source Sans Pro"/>
                <a:cs typeface="Source Sans Pro"/>
                <a:sym typeface="Source Sans Pro"/>
              </a:defRPr>
            </a:lvl8pPr>
            <a:lvl9pPr indent="-342900" lvl="8" marL="4114800" marR="0" rtl="0" algn="l">
              <a:lnSpc>
                <a:spcPct val="100000"/>
              </a:lnSpc>
              <a:spcBef>
                <a:spcPts val="0"/>
              </a:spcBef>
              <a:spcAft>
                <a:spcPts val="0"/>
              </a:spcAft>
              <a:buClr>
                <a:schemeClr val="dk1"/>
              </a:buClr>
              <a:buSzPts val="1800"/>
              <a:buFont typeface="Source Sans Pro"/>
              <a:buChar char="■"/>
              <a:defRPr b="0" i="0" sz="1800" u="none" cap="none" strike="noStrike">
                <a:solidFill>
                  <a:schemeClr val="dk1"/>
                </a:solidFill>
                <a:latin typeface="Source Sans Pro"/>
                <a:ea typeface="Source Sans Pro"/>
                <a:cs typeface="Source Sans Pro"/>
                <a:sym typeface="Source Sans Pro"/>
              </a:defRPr>
            </a:lvl9pPr>
          </a:lstStyle>
          <a:p/>
        </p:txBody>
      </p:sp>
      <p:sp>
        <p:nvSpPr>
          <p:cNvPr id="117" name="Google Shape;117;p27"/>
          <p:cNvSpPr txBox="1"/>
          <p:nvPr>
            <p:ph idx="12" type="sldNum"/>
          </p:nvPr>
        </p:nvSpPr>
        <p:spPr>
          <a:xfrm>
            <a:off x="8404384"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1" i="0" sz="1300" u="none" cap="none" strike="noStrike">
                <a:solidFill>
                  <a:schemeClr val="accent1"/>
                </a:solidFill>
                <a:latin typeface="Source Sans Pro"/>
                <a:ea typeface="Source Sans Pro"/>
                <a:cs typeface="Source Sans Pro"/>
                <a:sym typeface="Source Sans Pro"/>
              </a:defRPr>
            </a:lvl1pPr>
            <a:lvl2pPr indent="0" lvl="1" marL="0" marR="0" rtl="0" algn="r">
              <a:lnSpc>
                <a:spcPct val="100000"/>
              </a:lnSpc>
              <a:spcBef>
                <a:spcPts val="0"/>
              </a:spcBef>
              <a:spcAft>
                <a:spcPts val="0"/>
              </a:spcAft>
              <a:buClr>
                <a:srgbClr val="000000"/>
              </a:buClr>
              <a:buSzPts val="1300"/>
              <a:buFont typeface="Arial"/>
              <a:buNone/>
              <a:defRPr b="1" i="0" sz="1300" u="none" cap="none" strike="noStrike">
                <a:solidFill>
                  <a:schemeClr val="accent1"/>
                </a:solidFill>
                <a:latin typeface="Source Sans Pro"/>
                <a:ea typeface="Source Sans Pro"/>
                <a:cs typeface="Source Sans Pro"/>
                <a:sym typeface="Source Sans Pro"/>
              </a:defRPr>
            </a:lvl2pPr>
            <a:lvl3pPr indent="0" lvl="2" marL="0" marR="0" rtl="0" algn="r">
              <a:lnSpc>
                <a:spcPct val="100000"/>
              </a:lnSpc>
              <a:spcBef>
                <a:spcPts val="0"/>
              </a:spcBef>
              <a:spcAft>
                <a:spcPts val="0"/>
              </a:spcAft>
              <a:buClr>
                <a:srgbClr val="000000"/>
              </a:buClr>
              <a:buSzPts val="1300"/>
              <a:buFont typeface="Arial"/>
              <a:buNone/>
              <a:defRPr b="1" i="0" sz="1300" u="none" cap="none" strike="noStrike">
                <a:solidFill>
                  <a:schemeClr val="accent1"/>
                </a:solidFill>
                <a:latin typeface="Source Sans Pro"/>
                <a:ea typeface="Source Sans Pro"/>
                <a:cs typeface="Source Sans Pro"/>
                <a:sym typeface="Source Sans Pro"/>
              </a:defRPr>
            </a:lvl3pPr>
            <a:lvl4pPr indent="0" lvl="3" marL="0" marR="0" rtl="0" algn="r">
              <a:lnSpc>
                <a:spcPct val="100000"/>
              </a:lnSpc>
              <a:spcBef>
                <a:spcPts val="0"/>
              </a:spcBef>
              <a:spcAft>
                <a:spcPts val="0"/>
              </a:spcAft>
              <a:buClr>
                <a:srgbClr val="000000"/>
              </a:buClr>
              <a:buSzPts val="1300"/>
              <a:buFont typeface="Arial"/>
              <a:buNone/>
              <a:defRPr b="1" i="0" sz="1300" u="none" cap="none" strike="noStrike">
                <a:solidFill>
                  <a:schemeClr val="accent1"/>
                </a:solidFill>
                <a:latin typeface="Source Sans Pro"/>
                <a:ea typeface="Source Sans Pro"/>
                <a:cs typeface="Source Sans Pro"/>
                <a:sym typeface="Source Sans Pro"/>
              </a:defRPr>
            </a:lvl4pPr>
            <a:lvl5pPr indent="0" lvl="4" marL="0" marR="0" rtl="0" algn="r">
              <a:lnSpc>
                <a:spcPct val="100000"/>
              </a:lnSpc>
              <a:spcBef>
                <a:spcPts val="0"/>
              </a:spcBef>
              <a:spcAft>
                <a:spcPts val="0"/>
              </a:spcAft>
              <a:buClr>
                <a:srgbClr val="000000"/>
              </a:buClr>
              <a:buSzPts val="1300"/>
              <a:buFont typeface="Arial"/>
              <a:buNone/>
              <a:defRPr b="1" i="0" sz="1300" u="none" cap="none" strike="noStrike">
                <a:solidFill>
                  <a:schemeClr val="accent1"/>
                </a:solidFill>
                <a:latin typeface="Source Sans Pro"/>
                <a:ea typeface="Source Sans Pro"/>
                <a:cs typeface="Source Sans Pro"/>
                <a:sym typeface="Source Sans Pro"/>
              </a:defRPr>
            </a:lvl5pPr>
            <a:lvl6pPr indent="0" lvl="5" marL="0" marR="0" rtl="0" algn="r">
              <a:lnSpc>
                <a:spcPct val="100000"/>
              </a:lnSpc>
              <a:spcBef>
                <a:spcPts val="0"/>
              </a:spcBef>
              <a:spcAft>
                <a:spcPts val="0"/>
              </a:spcAft>
              <a:buClr>
                <a:srgbClr val="000000"/>
              </a:buClr>
              <a:buSzPts val="1300"/>
              <a:buFont typeface="Arial"/>
              <a:buNone/>
              <a:defRPr b="1" i="0" sz="1300" u="none" cap="none" strike="noStrike">
                <a:solidFill>
                  <a:schemeClr val="accent1"/>
                </a:solidFill>
                <a:latin typeface="Source Sans Pro"/>
                <a:ea typeface="Source Sans Pro"/>
                <a:cs typeface="Source Sans Pro"/>
                <a:sym typeface="Source Sans Pro"/>
              </a:defRPr>
            </a:lvl6pPr>
            <a:lvl7pPr indent="0" lvl="6" marL="0" marR="0" rtl="0" algn="r">
              <a:lnSpc>
                <a:spcPct val="100000"/>
              </a:lnSpc>
              <a:spcBef>
                <a:spcPts val="0"/>
              </a:spcBef>
              <a:spcAft>
                <a:spcPts val="0"/>
              </a:spcAft>
              <a:buClr>
                <a:srgbClr val="000000"/>
              </a:buClr>
              <a:buSzPts val="1300"/>
              <a:buFont typeface="Arial"/>
              <a:buNone/>
              <a:defRPr b="1" i="0" sz="1300" u="none" cap="none" strike="noStrike">
                <a:solidFill>
                  <a:schemeClr val="accent1"/>
                </a:solidFill>
                <a:latin typeface="Source Sans Pro"/>
                <a:ea typeface="Source Sans Pro"/>
                <a:cs typeface="Source Sans Pro"/>
                <a:sym typeface="Source Sans Pro"/>
              </a:defRPr>
            </a:lvl7pPr>
            <a:lvl8pPr indent="0" lvl="7" marL="0" marR="0" rtl="0" algn="r">
              <a:lnSpc>
                <a:spcPct val="100000"/>
              </a:lnSpc>
              <a:spcBef>
                <a:spcPts val="0"/>
              </a:spcBef>
              <a:spcAft>
                <a:spcPts val="0"/>
              </a:spcAft>
              <a:buClr>
                <a:srgbClr val="000000"/>
              </a:buClr>
              <a:buSzPts val="1300"/>
              <a:buFont typeface="Arial"/>
              <a:buNone/>
              <a:defRPr b="1" i="0" sz="1300" u="none" cap="none" strike="noStrike">
                <a:solidFill>
                  <a:schemeClr val="accent1"/>
                </a:solidFill>
                <a:latin typeface="Source Sans Pro"/>
                <a:ea typeface="Source Sans Pro"/>
                <a:cs typeface="Source Sans Pro"/>
                <a:sym typeface="Source Sans Pro"/>
              </a:defRPr>
            </a:lvl8pPr>
            <a:lvl9pPr indent="0" lvl="8" marL="0" marR="0" rtl="0" algn="r">
              <a:lnSpc>
                <a:spcPct val="100000"/>
              </a:lnSpc>
              <a:spcBef>
                <a:spcPts val="0"/>
              </a:spcBef>
              <a:spcAft>
                <a:spcPts val="0"/>
              </a:spcAft>
              <a:buClr>
                <a:srgbClr val="000000"/>
              </a:buClr>
              <a:buSzPts val="1300"/>
              <a:buFont typeface="Arial"/>
              <a:buNone/>
              <a:defRPr b="1" i="0" sz="1300" u="none" cap="none" strike="noStrike">
                <a:solidFill>
                  <a:schemeClr val="accent1"/>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CA"/>
              <a:t>‹#›</a:t>
            </a:fld>
            <a:endParaRPr>
              <a:latin typeface="Roboto Slab"/>
              <a:ea typeface="Roboto Slab"/>
              <a:cs typeface="Roboto Slab"/>
              <a:sym typeface="Roboto Slab"/>
            </a:endParaRPr>
          </a:p>
        </p:txBody>
      </p:sp>
    </p:spTree>
  </p:cSld>
  <p:clrMap accent1="accent1" accent2="accent2" accent3="accent3" accent4="accent4" accent5="accent5" accent6="accent6" bg1="lt1" bg2="dk2" tx1="dk1" tx2="lt2" folHlink="folHlink" hlink="hlink"/>
  <p:sldLayoutIdLst>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s://docs.google.com/document/d/1d9qkjMY0UuqiVNV0DlHaiwHtROuJol5U6nIYV2hBmTE/edit?ts=5efe22f1"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s://smartenergycommunities.ca/" TargetMode="Externa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4.xml"/><Relationship Id="rId3"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6.xml"/><Relationship Id="rId3"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7.xml"/><Relationship Id="rId3" Type="http://schemas.openxmlformats.org/officeDocument/2006/relationships/image" Target="../media/image14.jp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9.xml"/><Relationship Id="rId3"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0.xml"/><Relationship Id="rId3"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1.xml"/><Relationship Id="rId3"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2.xml"/><Relationship Id="rId3" Type="http://schemas.openxmlformats.org/officeDocument/2006/relationships/image" Target="../media/image2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3.xml"/><Relationship Id="rId3" Type="http://schemas.openxmlformats.org/officeDocument/2006/relationships/image" Target="../media/image2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4.xml"/><Relationship Id="rId3"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5.xml"/><Relationship Id="rId3" Type="http://schemas.openxmlformats.org/officeDocument/2006/relationships/image" Target="../media/image2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27.xml"/><Relationship Id="rId3" Type="http://schemas.openxmlformats.org/officeDocument/2006/relationships/image" Target="../media/image3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28.xml"/><Relationship Id="rId3" Type="http://schemas.openxmlformats.org/officeDocument/2006/relationships/image" Target="../media/image2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9.xml"/><Relationship Id="rId3" Type="http://schemas.openxmlformats.org/officeDocument/2006/relationships/hyperlink" Target="mailto:greg.Goubko@bridgewater.ca"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Relationship Id="rId3" Type="http://schemas.openxmlformats.org/officeDocument/2006/relationships/image" Target="../media/image32.png"/><Relationship Id="rId4" Type="http://schemas.openxmlformats.org/officeDocument/2006/relationships/hyperlink" Target="mailto:greg.goubko@bridgewater.ca" TargetMode="External"/><Relationship Id="rId5" Type="http://schemas.openxmlformats.org/officeDocument/2006/relationships/hyperlink" Target="mailto:anciri@questcanada.org" TargetMode="External"/><Relationship Id="rId6" Type="http://schemas.openxmlformats.org/officeDocument/2006/relationships/hyperlink" Target="mailto:rob@rkerrassociates.ca"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1.jpg"/><Relationship Id="rId4" Type="http://schemas.openxmlformats.org/officeDocument/2006/relationships/image" Target="../media/image16.jpg"/><Relationship Id="rId5" Type="http://schemas.openxmlformats.org/officeDocument/2006/relationships/image" Target="../media/image2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0" name="Shape 170"/>
        <p:cNvGrpSpPr/>
        <p:nvPr/>
      </p:nvGrpSpPr>
      <p:grpSpPr>
        <a:xfrm>
          <a:off x="0" y="0"/>
          <a:ext cx="0" cy="0"/>
          <a:chOff x="0" y="0"/>
          <a:chExt cx="0" cy="0"/>
        </a:xfrm>
      </p:grpSpPr>
      <p:sp>
        <p:nvSpPr>
          <p:cNvPr id="171" name="Google Shape;171;p37"/>
          <p:cNvSpPr txBox="1"/>
          <p:nvPr/>
        </p:nvSpPr>
        <p:spPr>
          <a:xfrm>
            <a:off x="0" y="4319150"/>
            <a:ext cx="9144000" cy="8241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2400"/>
              <a:buFont typeface="Arial"/>
              <a:buNone/>
            </a:pPr>
            <a:r>
              <a:t/>
            </a:r>
            <a:endParaRPr b="1" i="0" sz="24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600"/>
              <a:buFont typeface="Arial"/>
              <a:buNone/>
            </a:pPr>
            <a:r>
              <a:t/>
            </a:r>
            <a:endParaRPr b="0" i="0" sz="6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 name="Google Shape;172;p37"/>
          <p:cNvSpPr txBox="1"/>
          <p:nvPr/>
        </p:nvSpPr>
        <p:spPr>
          <a:xfrm>
            <a:off x="0" y="4319150"/>
            <a:ext cx="9144000" cy="824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rPr lang="en-CA" sz="2200">
                <a:solidFill>
                  <a:srgbClr val="00A9A6"/>
                </a:solidFill>
                <a:latin typeface="Calibri"/>
                <a:ea typeface="Calibri"/>
                <a:cs typeface="Calibri"/>
                <a:sym typeface="Calibri"/>
              </a:rPr>
              <a:t>A Conversation about Community Climate Financing </a:t>
            </a:r>
            <a:endParaRPr b="0" i="0" sz="6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CA" sz="1400" u="none" cap="none" strike="noStrike">
                <a:solidFill>
                  <a:srgbClr val="666666"/>
                </a:solidFill>
                <a:latin typeface="Calibri"/>
                <a:ea typeface="Calibri"/>
                <a:cs typeface="Calibri"/>
                <a:sym typeface="Calibri"/>
              </a:rPr>
              <a:t>Webinar| </a:t>
            </a:r>
            <a:r>
              <a:rPr lang="en-CA">
                <a:solidFill>
                  <a:srgbClr val="666666"/>
                </a:solidFill>
                <a:latin typeface="Calibri"/>
                <a:ea typeface="Calibri"/>
                <a:cs typeface="Calibri"/>
                <a:sym typeface="Calibri"/>
              </a:rPr>
              <a:t>July 7</a:t>
            </a:r>
            <a:r>
              <a:rPr b="0" i="0" lang="en-CA" sz="1400" u="none" cap="none" strike="noStrike">
                <a:solidFill>
                  <a:srgbClr val="666666"/>
                </a:solidFill>
                <a:latin typeface="Calibri"/>
                <a:ea typeface="Calibri"/>
                <a:cs typeface="Calibri"/>
                <a:sym typeface="Calibri"/>
              </a:rPr>
              <a:t>, 2020</a:t>
            </a:r>
            <a:endParaRPr b="1" i="0" sz="2400" u="none" cap="none" strike="noStrike">
              <a:solidFill>
                <a:srgbClr val="666666"/>
              </a:solidFill>
              <a:latin typeface="Calibri"/>
              <a:ea typeface="Calibri"/>
              <a:cs typeface="Calibri"/>
              <a:sym typeface="Calibri"/>
            </a:endParaRPr>
          </a:p>
        </p:txBody>
      </p:sp>
      <p:sp>
        <p:nvSpPr>
          <p:cNvPr id="173" name="Google Shape;173;p37"/>
          <p:cNvSpPr txBox="1"/>
          <p:nvPr/>
        </p:nvSpPr>
        <p:spPr>
          <a:xfrm>
            <a:off x="4660400" y="3138800"/>
            <a:ext cx="4384800" cy="656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CA" sz="1800" u="none" cap="none" strike="noStrike">
                <a:solidFill>
                  <a:schemeClr val="lt1"/>
                </a:solidFill>
                <a:latin typeface="Calibri"/>
                <a:ea typeface="Calibri"/>
                <a:cs typeface="Calibri"/>
                <a:sym typeface="Calibri"/>
              </a:rPr>
              <a:t>The Voice of the Smart Energy Communities Marketplace in Canada</a:t>
            </a:r>
            <a:endParaRPr b="0" i="0" sz="18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3" name="Shape 243"/>
        <p:cNvGrpSpPr/>
        <p:nvPr/>
      </p:nvGrpSpPr>
      <p:grpSpPr>
        <a:xfrm>
          <a:off x="0" y="0"/>
          <a:ext cx="0" cy="0"/>
          <a:chOff x="0" y="0"/>
          <a:chExt cx="0" cy="0"/>
        </a:xfrm>
      </p:grpSpPr>
      <p:sp>
        <p:nvSpPr>
          <p:cNvPr id="244" name="Google Shape;244;p46"/>
          <p:cNvSpPr txBox="1"/>
          <p:nvPr>
            <p:ph type="title"/>
          </p:nvPr>
        </p:nvSpPr>
        <p:spPr>
          <a:xfrm>
            <a:off x="268475" y="270425"/>
            <a:ext cx="6303600" cy="583800"/>
          </a:xfrm>
          <a:prstGeom prst="rect">
            <a:avLst/>
          </a:prstGeom>
        </p:spPr>
        <p:txBody>
          <a:bodyPr anchorCtr="0" anchor="t" bIns="68575" lIns="68575" spcFirstLastPara="1" rIns="68575" wrap="square" tIns="68575">
            <a:noAutofit/>
          </a:bodyPr>
          <a:lstStyle/>
          <a:p>
            <a:pPr indent="0" lvl="0" marL="0" rtl="0" algn="l">
              <a:spcBef>
                <a:spcPts val="0"/>
              </a:spcBef>
              <a:spcAft>
                <a:spcPts val="0"/>
              </a:spcAft>
              <a:buNone/>
            </a:pPr>
            <a:r>
              <a:rPr lang="en-CA"/>
              <a:t>Strategies and tactics	</a:t>
            </a:r>
            <a:endParaRPr/>
          </a:p>
        </p:txBody>
      </p:sp>
      <p:sp>
        <p:nvSpPr>
          <p:cNvPr id="245" name="Google Shape;245;p46"/>
          <p:cNvSpPr txBox="1"/>
          <p:nvPr>
            <p:ph idx="1" type="body"/>
          </p:nvPr>
        </p:nvSpPr>
        <p:spPr>
          <a:xfrm>
            <a:off x="628650" y="1369219"/>
            <a:ext cx="7886700" cy="3263400"/>
          </a:xfrm>
          <a:prstGeom prst="rect">
            <a:avLst/>
          </a:prstGeom>
        </p:spPr>
        <p:txBody>
          <a:bodyPr anchorCtr="0" anchor="t" bIns="68575" lIns="68575" spcFirstLastPara="1" rIns="68575" wrap="square" tIns="68575">
            <a:noAutofit/>
          </a:bodyPr>
          <a:lstStyle/>
          <a:p>
            <a:pPr indent="0" lvl="0" marL="0" rtl="0" algn="l">
              <a:spcBef>
                <a:spcPts val="800"/>
              </a:spcBef>
              <a:spcAft>
                <a:spcPts val="0"/>
              </a:spcAft>
              <a:buNone/>
            </a:pPr>
            <a:r>
              <a:rPr lang="en-CA"/>
              <a:t>Check the </a:t>
            </a:r>
            <a:r>
              <a:rPr lang="en-CA" u="sng">
                <a:solidFill>
                  <a:schemeClr val="hlink"/>
                </a:solidFill>
                <a:hlinkClick r:id="rId3"/>
              </a:rPr>
              <a:t>handout</a:t>
            </a:r>
            <a:r>
              <a:rPr lang="en-CA"/>
              <a:t>.</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9" name="Shape 249"/>
        <p:cNvGrpSpPr/>
        <p:nvPr/>
      </p:nvGrpSpPr>
      <p:grpSpPr>
        <a:xfrm>
          <a:off x="0" y="0"/>
          <a:ext cx="0" cy="0"/>
          <a:chOff x="0" y="0"/>
          <a:chExt cx="0" cy="0"/>
        </a:xfrm>
      </p:grpSpPr>
      <p:sp>
        <p:nvSpPr>
          <p:cNvPr id="250" name="Google Shape;250;p47"/>
          <p:cNvSpPr txBox="1"/>
          <p:nvPr>
            <p:ph type="title"/>
          </p:nvPr>
        </p:nvSpPr>
        <p:spPr>
          <a:xfrm>
            <a:off x="268475" y="270425"/>
            <a:ext cx="6303600" cy="583800"/>
          </a:xfrm>
          <a:prstGeom prst="rect">
            <a:avLst/>
          </a:prstGeom>
        </p:spPr>
        <p:txBody>
          <a:bodyPr anchorCtr="0" anchor="t" bIns="68575" lIns="68575" spcFirstLastPara="1" rIns="68575" wrap="square" tIns="68575">
            <a:noAutofit/>
          </a:bodyPr>
          <a:lstStyle/>
          <a:p>
            <a:pPr indent="0" lvl="0" marL="0" rtl="0" algn="l">
              <a:spcBef>
                <a:spcPts val="0"/>
              </a:spcBef>
              <a:spcAft>
                <a:spcPts val="0"/>
              </a:spcAft>
              <a:buNone/>
            </a:pPr>
            <a:r>
              <a:rPr lang="en-CA"/>
              <a:t>SEC Benchmark</a:t>
            </a:r>
            <a:endParaRPr/>
          </a:p>
        </p:txBody>
      </p:sp>
      <p:sp>
        <p:nvSpPr>
          <p:cNvPr id="251" name="Google Shape;251;p47"/>
          <p:cNvSpPr txBox="1"/>
          <p:nvPr>
            <p:ph idx="1" type="body"/>
          </p:nvPr>
        </p:nvSpPr>
        <p:spPr>
          <a:xfrm>
            <a:off x="323850" y="1369225"/>
            <a:ext cx="2885700" cy="3263400"/>
          </a:xfrm>
          <a:prstGeom prst="rect">
            <a:avLst/>
          </a:prstGeom>
        </p:spPr>
        <p:txBody>
          <a:bodyPr anchorCtr="0" anchor="ctr" bIns="68575" lIns="68575" spcFirstLastPara="1" rIns="68575" wrap="square" tIns="68575">
            <a:noAutofit/>
          </a:bodyPr>
          <a:lstStyle/>
          <a:p>
            <a:pPr indent="0" lvl="0" marL="0" rtl="0" algn="l">
              <a:lnSpc>
                <a:spcPct val="100000"/>
              </a:lnSpc>
              <a:spcBef>
                <a:spcPts val="0"/>
              </a:spcBef>
              <a:spcAft>
                <a:spcPts val="0"/>
              </a:spcAft>
              <a:buNone/>
            </a:pPr>
            <a:r>
              <a:rPr lang="en-CA" sz="1400">
                <a:solidFill>
                  <a:srgbClr val="404042"/>
                </a:solidFill>
              </a:rPr>
              <a:t>A governance tool that provides guidance on how to implement and monitor Smart Energy Communities. </a:t>
            </a:r>
            <a:endParaRPr sz="1400">
              <a:solidFill>
                <a:srgbClr val="404042"/>
              </a:solidFill>
            </a:endParaRPr>
          </a:p>
          <a:p>
            <a:pPr indent="0" lvl="0" marL="0" rtl="0" algn="l">
              <a:lnSpc>
                <a:spcPct val="100000"/>
              </a:lnSpc>
              <a:spcBef>
                <a:spcPts val="1200"/>
              </a:spcBef>
              <a:spcAft>
                <a:spcPts val="0"/>
              </a:spcAft>
              <a:buNone/>
            </a:pPr>
            <a:r>
              <a:rPr lang="en-CA" sz="1400">
                <a:solidFill>
                  <a:srgbClr val="404042"/>
                </a:solidFill>
              </a:rPr>
              <a:t>Financials is one of the ten indicators. The tool identifies tailored financing programs you can implement in your community. </a:t>
            </a:r>
            <a:endParaRPr sz="1400">
              <a:solidFill>
                <a:srgbClr val="404042"/>
              </a:solidFill>
            </a:endParaRPr>
          </a:p>
          <a:p>
            <a:pPr indent="0" lvl="0" marL="0" rtl="0" algn="l">
              <a:lnSpc>
                <a:spcPct val="100000"/>
              </a:lnSpc>
              <a:spcBef>
                <a:spcPts val="1200"/>
              </a:spcBef>
              <a:spcAft>
                <a:spcPts val="1200"/>
              </a:spcAft>
              <a:buNone/>
            </a:pPr>
            <a:r>
              <a:rPr lang="en-CA" sz="1400">
                <a:solidFill>
                  <a:srgbClr val="404042"/>
                </a:solidFill>
              </a:rPr>
              <a:t>Visit: </a:t>
            </a:r>
            <a:r>
              <a:rPr lang="en-CA" sz="1400" u="sng">
                <a:solidFill>
                  <a:schemeClr val="hlink"/>
                </a:solidFill>
                <a:hlinkClick r:id="rId3"/>
              </a:rPr>
              <a:t>https://smartenergycommunities.ca/</a:t>
            </a:r>
            <a:r>
              <a:rPr lang="en-CA" sz="1400">
                <a:solidFill>
                  <a:srgbClr val="404042"/>
                </a:solidFill>
              </a:rPr>
              <a:t> </a:t>
            </a:r>
            <a:endParaRPr sz="2400"/>
          </a:p>
        </p:txBody>
      </p:sp>
      <p:pic>
        <p:nvPicPr>
          <p:cNvPr id="252" name="Google Shape;252;p47"/>
          <p:cNvPicPr preferRelativeResize="0"/>
          <p:nvPr/>
        </p:nvPicPr>
        <p:blipFill>
          <a:blip r:embed="rId4">
            <a:alphaModFix/>
          </a:blip>
          <a:stretch>
            <a:fillRect/>
          </a:stretch>
        </p:blipFill>
        <p:spPr>
          <a:xfrm>
            <a:off x="3209676" y="529925"/>
            <a:ext cx="5934324" cy="405572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7" name="Shape 257"/>
        <p:cNvGrpSpPr/>
        <p:nvPr/>
      </p:nvGrpSpPr>
      <p:grpSpPr>
        <a:xfrm>
          <a:off x="0" y="0"/>
          <a:ext cx="0" cy="0"/>
          <a:chOff x="0" y="0"/>
          <a:chExt cx="0" cy="0"/>
        </a:xfrm>
      </p:grpSpPr>
      <p:cxnSp>
        <p:nvCxnSpPr>
          <p:cNvPr id="258" name="Google Shape;258;p48"/>
          <p:cNvCxnSpPr/>
          <p:nvPr/>
        </p:nvCxnSpPr>
        <p:spPr>
          <a:xfrm>
            <a:off x="3409533" y="2571753"/>
            <a:ext cx="2325000" cy="0"/>
          </a:xfrm>
          <a:prstGeom prst="straightConnector1">
            <a:avLst/>
          </a:prstGeom>
          <a:noFill/>
          <a:ln cap="flat" cmpd="sng" w="50800">
            <a:solidFill>
              <a:srgbClr val="00A6A9"/>
            </a:solidFill>
            <a:prstDash val="solid"/>
            <a:miter lim="8000"/>
            <a:headEnd len="sm" w="sm" type="none"/>
            <a:tailEnd len="sm" w="sm" type="none"/>
          </a:ln>
        </p:spPr>
      </p:cxnSp>
      <p:sp>
        <p:nvSpPr>
          <p:cNvPr id="259" name="Google Shape;259;p48"/>
          <p:cNvSpPr txBox="1"/>
          <p:nvPr/>
        </p:nvSpPr>
        <p:spPr>
          <a:xfrm>
            <a:off x="3053125" y="397350"/>
            <a:ext cx="3037800" cy="20895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A9A6"/>
              </a:solidFill>
              <a:latin typeface="Oswald"/>
              <a:ea typeface="Oswald"/>
              <a:cs typeface="Oswald"/>
              <a:sym typeface="Oswald"/>
            </a:endParaRPr>
          </a:p>
          <a:p>
            <a:pPr indent="0" lvl="0" marL="0" rtl="0" algn="ctr">
              <a:lnSpc>
                <a:spcPct val="90000"/>
              </a:lnSpc>
              <a:spcBef>
                <a:spcPts val="800"/>
              </a:spcBef>
              <a:spcAft>
                <a:spcPts val="0"/>
              </a:spcAft>
              <a:buNone/>
            </a:pPr>
            <a:r>
              <a:rPr b="1" lang="en-CA" sz="2400">
                <a:solidFill>
                  <a:srgbClr val="00A6A3"/>
                </a:solidFill>
                <a:latin typeface="Calibri"/>
                <a:ea typeface="Calibri"/>
                <a:cs typeface="Calibri"/>
                <a:sym typeface="Calibri"/>
              </a:rPr>
              <a:t>QUEST’s Economic Impact of New Brunswick Community Energy Plans Report and Workbook</a:t>
            </a:r>
            <a:endParaRPr b="1" i="0" sz="2400" u="none" cap="none" strike="noStrike">
              <a:solidFill>
                <a:srgbClr val="00A6A3"/>
              </a:solidFill>
              <a:latin typeface="Calibri"/>
              <a:ea typeface="Calibri"/>
              <a:cs typeface="Calibri"/>
              <a:sym typeface="Calibri"/>
            </a:endParaRPr>
          </a:p>
        </p:txBody>
      </p:sp>
      <p:sp>
        <p:nvSpPr>
          <p:cNvPr id="260" name="Google Shape;260;p48"/>
          <p:cNvSpPr txBox="1"/>
          <p:nvPr/>
        </p:nvSpPr>
        <p:spPr>
          <a:xfrm>
            <a:off x="3370975" y="2656650"/>
            <a:ext cx="2402100" cy="763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CA" sz="2400">
                <a:solidFill>
                  <a:srgbClr val="00A6A3"/>
                </a:solidFill>
                <a:latin typeface="Calibri"/>
                <a:ea typeface="Calibri"/>
                <a:cs typeface="Calibri"/>
                <a:sym typeface="Calibri"/>
              </a:rPr>
              <a:t>Rob Kerr</a:t>
            </a:r>
            <a:endParaRPr b="1" sz="2400">
              <a:solidFill>
                <a:srgbClr val="00A6A3"/>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5" name="Shape 265"/>
        <p:cNvGrpSpPr/>
        <p:nvPr/>
      </p:nvGrpSpPr>
      <p:grpSpPr>
        <a:xfrm>
          <a:off x="0" y="0"/>
          <a:ext cx="0" cy="0"/>
          <a:chOff x="0" y="0"/>
          <a:chExt cx="0" cy="0"/>
        </a:xfrm>
      </p:grpSpPr>
      <p:cxnSp>
        <p:nvCxnSpPr>
          <p:cNvPr id="266" name="Google Shape;266;p49"/>
          <p:cNvCxnSpPr/>
          <p:nvPr/>
        </p:nvCxnSpPr>
        <p:spPr>
          <a:xfrm>
            <a:off x="3409533" y="2571753"/>
            <a:ext cx="2325000" cy="0"/>
          </a:xfrm>
          <a:prstGeom prst="straightConnector1">
            <a:avLst/>
          </a:prstGeom>
          <a:noFill/>
          <a:ln cap="flat" cmpd="sng" w="50800">
            <a:solidFill>
              <a:srgbClr val="00A6A9"/>
            </a:solidFill>
            <a:prstDash val="solid"/>
            <a:miter lim="8000"/>
            <a:headEnd len="sm" w="sm" type="none"/>
            <a:tailEnd len="sm" w="sm" type="none"/>
          </a:ln>
        </p:spPr>
      </p:cxnSp>
      <p:sp>
        <p:nvSpPr>
          <p:cNvPr id="267" name="Google Shape;267;p49"/>
          <p:cNvSpPr txBox="1"/>
          <p:nvPr/>
        </p:nvSpPr>
        <p:spPr>
          <a:xfrm>
            <a:off x="3053125" y="567150"/>
            <a:ext cx="3037800" cy="20895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A9A6"/>
              </a:solidFill>
              <a:latin typeface="Oswald"/>
              <a:ea typeface="Oswald"/>
              <a:cs typeface="Oswald"/>
              <a:sym typeface="Oswald"/>
            </a:endParaRPr>
          </a:p>
          <a:p>
            <a:pPr indent="0" lvl="0" marL="0" rtl="0" algn="ctr">
              <a:lnSpc>
                <a:spcPct val="90000"/>
              </a:lnSpc>
              <a:spcBef>
                <a:spcPts val="800"/>
              </a:spcBef>
              <a:spcAft>
                <a:spcPts val="0"/>
              </a:spcAft>
              <a:buNone/>
            </a:pPr>
            <a:r>
              <a:rPr b="1" lang="en-CA" sz="2400">
                <a:solidFill>
                  <a:srgbClr val="00A6A3"/>
                </a:solidFill>
                <a:latin typeface="Calibri"/>
                <a:ea typeface="Calibri"/>
                <a:cs typeface="Calibri"/>
                <a:sym typeface="Calibri"/>
              </a:rPr>
              <a:t>Town of Bridgewater, NS: Climate Financing and Stakeholder Engagement</a:t>
            </a:r>
            <a:endParaRPr b="1" i="0" sz="2400" u="none" cap="none" strike="noStrike">
              <a:solidFill>
                <a:srgbClr val="00A6A3"/>
              </a:solidFill>
              <a:latin typeface="Calibri"/>
              <a:ea typeface="Calibri"/>
              <a:cs typeface="Calibri"/>
              <a:sym typeface="Calibri"/>
            </a:endParaRPr>
          </a:p>
        </p:txBody>
      </p:sp>
      <p:sp>
        <p:nvSpPr>
          <p:cNvPr id="268" name="Google Shape;268;p49"/>
          <p:cNvSpPr txBox="1"/>
          <p:nvPr/>
        </p:nvSpPr>
        <p:spPr>
          <a:xfrm>
            <a:off x="3370975" y="2656650"/>
            <a:ext cx="2402100" cy="763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CA" sz="2400">
                <a:solidFill>
                  <a:srgbClr val="00A6A3"/>
                </a:solidFill>
                <a:latin typeface="Calibri"/>
                <a:ea typeface="Calibri"/>
                <a:cs typeface="Calibri"/>
                <a:sym typeface="Calibri"/>
              </a:rPr>
              <a:t>Greg Goubko</a:t>
            </a:r>
            <a:endParaRPr b="1" sz="2400">
              <a:solidFill>
                <a:srgbClr val="00A6A3"/>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2" name="Shape 272"/>
        <p:cNvGrpSpPr/>
        <p:nvPr/>
      </p:nvGrpSpPr>
      <p:grpSpPr>
        <a:xfrm>
          <a:off x="0" y="0"/>
          <a:ext cx="0" cy="0"/>
          <a:chOff x="0" y="0"/>
          <a:chExt cx="0" cy="0"/>
        </a:xfrm>
      </p:grpSpPr>
      <p:sp>
        <p:nvSpPr>
          <p:cNvPr id="273" name="Google Shape;273;p50"/>
          <p:cNvSpPr txBox="1"/>
          <p:nvPr>
            <p:ph type="ctrTitle"/>
          </p:nvPr>
        </p:nvSpPr>
        <p:spPr>
          <a:xfrm>
            <a:off x="1823824" y="1411950"/>
            <a:ext cx="6442500" cy="1355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5800"/>
              <a:buNone/>
            </a:pPr>
            <a:r>
              <a:rPr lang="en-CA" sz="5400"/>
              <a:t>Climate Financing and Stakeholder Engagement</a:t>
            </a:r>
            <a:endParaRPr/>
          </a:p>
        </p:txBody>
      </p:sp>
      <p:pic>
        <p:nvPicPr>
          <p:cNvPr id="274" name="Google Shape;274;p50"/>
          <p:cNvPicPr preferRelativeResize="0"/>
          <p:nvPr/>
        </p:nvPicPr>
        <p:blipFill rotWithShape="1">
          <a:blip r:embed="rId3">
            <a:alphaModFix/>
          </a:blip>
          <a:srcRect b="0" l="0" r="0" t="0"/>
          <a:stretch/>
        </p:blipFill>
        <p:spPr>
          <a:xfrm>
            <a:off x="1823825" y="3821400"/>
            <a:ext cx="4760424" cy="5934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8" name="Shape 278"/>
        <p:cNvGrpSpPr/>
        <p:nvPr/>
      </p:nvGrpSpPr>
      <p:grpSpPr>
        <a:xfrm>
          <a:off x="0" y="0"/>
          <a:ext cx="0" cy="0"/>
          <a:chOff x="0" y="0"/>
          <a:chExt cx="0" cy="0"/>
        </a:xfrm>
      </p:grpSpPr>
      <p:sp>
        <p:nvSpPr>
          <p:cNvPr id="279" name="Google Shape;279;p51"/>
          <p:cNvSpPr txBox="1"/>
          <p:nvPr>
            <p:ph type="title"/>
          </p:nvPr>
        </p:nvSpPr>
        <p:spPr>
          <a:xfrm>
            <a:off x="786150" y="308120"/>
            <a:ext cx="7571700" cy="702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000"/>
              <a:buNone/>
            </a:pPr>
            <a:r>
              <a:rPr lang="en-CA" sz="3200"/>
              <a:t>Agenda</a:t>
            </a:r>
            <a:endParaRPr sz="3200"/>
          </a:p>
        </p:txBody>
      </p:sp>
      <p:sp>
        <p:nvSpPr>
          <p:cNvPr id="280" name="Google Shape;280;p51"/>
          <p:cNvSpPr txBox="1"/>
          <p:nvPr>
            <p:ph idx="1" type="body"/>
          </p:nvPr>
        </p:nvSpPr>
        <p:spPr>
          <a:xfrm>
            <a:off x="786150" y="1010725"/>
            <a:ext cx="7571700" cy="3573600"/>
          </a:xfrm>
          <a:prstGeom prst="rect">
            <a:avLst/>
          </a:prstGeom>
          <a:noFill/>
          <a:ln>
            <a:noFill/>
          </a:ln>
        </p:spPr>
        <p:txBody>
          <a:bodyPr anchorCtr="0" anchor="t" bIns="91425" lIns="91425" spcFirstLastPara="1" rIns="91425" wrap="square" tIns="91425">
            <a:noAutofit/>
          </a:bodyPr>
          <a:lstStyle/>
          <a:p>
            <a:pPr indent="-349250" lvl="0" marL="457200" rtl="0" algn="l">
              <a:lnSpc>
                <a:spcPct val="115000"/>
              </a:lnSpc>
              <a:spcBef>
                <a:spcPts val="1200"/>
              </a:spcBef>
              <a:spcAft>
                <a:spcPts val="0"/>
              </a:spcAft>
              <a:buClr>
                <a:srgbClr val="000000"/>
              </a:buClr>
              <a:buSzPts val="1900"/>
              <a:buChar char="◎"/>
            </a:pPr>
            <a:r>
              <a:rPr lang="en-CA" sz="2800">
                <a:solidFill>
                  <a:srgbClr val="000000"/>
                </a:solidFill>
              </a:rPr>
              <a:t>Objectives (It may get philosophical!)</a:t>
            </a:r>
            <a:endParaRPr/>
          </a:p>
          <a:p>
            <a:pPr indent="-349250" lvl="0" marL="457200" rtl="0" algn="l">
              <a:lnSpc>
                <a:spcPct val="115000"/>
              </a:lnSpc>
              <a:spcBef>
                <a:spcPts val="0"/>
              </a:spcBef>
              <a:spcAft>
                <a:spcPts val="0"/>
              </a:spcAft>
              <a:buClr>
                <a:srgbClr val="000000"/>
              </a:buClr>
              <a:buSzPts val="1900"/>
              <a:buChar char="◎"/>
            </a:pPr>
            <a:r>
              <a:rPr lang="en-CA" sz="2800">
                <a:solidFill>
                  <a:srgbClr val="000000"/>
                </a:solidFill>
              </a:rPr>
              <a:t>Energize Bridgewater Project Overview</a:t>
            </a:r>
            <a:endParaRPr/>
          </a:p>
          <a:p>
            <a:pPr indent="-349250" lvl="0" marL="457200" rtl="0" algn="l">
              <a:lnSpc>
                <a:spcPct val="115000"/>
              </a:lnSpc>
              <a:spcBef>
                <a:spcPts val="0"/>
              </a:spcBef>
              <a:spcAft>
                <a:spcPts val="0"/>
              </a:spcAft>
              <a:buClr>
                <a:srgbClr val="000000"/>
              </a:buClr>
              <a:buSzPts val="1900"/>
              <a:buChar char="◎"/>
            </a:pPr>
            <a:r>
              <a:rPr lang="en-CA" sz="2800">
                <a:solidFill>
                  <a:srgbClr val="000000"/>
                </a:solidFill>
              </a:rPr>
              <a:t>Investment System Architecture </a:t>
            </a:r>
            <a:endParaRPr/>
          </a:p>
          <a:p>
            <a:pPr indent="-349250" lvl="0" marL="457200" rtl="0" algn="l">
              <a:lnSpc>
                <a:spcPct val="115000"/>
              </a:lnSpc>
              <a:spcBef>
                <a:spcPts val="0"/>
              </a:spcBef>
              <a:spcAft>
                <a:spcPts val="0"/>
              </a:spcAft>
              <a:buClr>
                <a:srgbClr val="000000"/>
              </a:buClr>
              <a:buSzPts val="1900"/>
              <a:buChar char="◎"/>
            </a:pPr>
            <a:r>
              <a:rPr lang="en-CA" sz="2800">
                <a:solidFill>
                  <a:srgbClr val="000000"/>
                </a:solidFill>
              </a:rPr>
              <a:t>Questions</a:t>
            </a:r>
            <a:endParaRPr sz="2800">
              <a:solidFill>
                <a:srgbClr val="000000"/>
              </a:solidFill>
            </a:endParaRPr>
          </a:p>
          <a:p>
            <a:pPr indent="0" lvl="0" marL="0" rtl="0" algn="l">
              <a:lnSpc>
                <a:spcPct val="100000"/>
              </a:lnSpc>
              <a:spcBef>
                <a:spcPts val="1200"/>
              </a:spcBef>
              <a:spcAft>
                <a:spcPts val="0"/>
              </a:spcAft>
              <a:buSzPts val="2400"/>
              <a:buNone/>
            </a:pPr>
            <a:r>
              <a:t/>
            </a:r>
            <a:endParaRPr/>
          </a:p>
          <a:p>
            <a:pPr indent="0" lvl="0" marL="0" rtl="0" algn="l">
              <a:lnSpc>
                <a:spcPct val="100000"/>
              </a:lnSpc>
              <a:spcBef>
                <a:spcPts val="600"/>
              </a:spcBef>
              <a:spcAft>
                <a:spcPts val="0"/>
              </a:spcAft>
              <a:buSzPts val="2400"/>
              <a:buNone/>
            </a:pPr>
            <a:r>
              <a:t/>
            </a:r>
            <a:endParaRPr/>
          </a:p>
        </p:txBody>
      </p:sp>
      <p:sp>
        <p:nvSpPr>
          <p:cNvPr id="281" name="Google Shape;281;p51"/>
          <p:cNvSpPr txBox="1"/>
          <p:nvPr>
            <p:ph idx="12" type="sldNum"/>
          </p:nvPr>
        </p:nvSpPr>
        <p:spPr>
          <a:xfrm>
            <a:off x="8404384"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en-CA"/>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85" name="Shape 285"/>
        <p:cNvGrpSpPr/>
        <p:nvPr/>
      </p:nvGrpSpPr>
      <p:grpSpPr>
        <a:xfrm>
          <a:off x="0" y="0"/>
          <a:ext cx="0" cy="0"/>
          <a:chOff x="0" y="0"/>
          <a:chExt cx="0" cy="0"/>
        </a:xfrm>
      </p:grpSpPr>
      <p:sp>
        <p:nvSpPr>
          <p:cNvPr id="286" name="Google Shape;286;p52"/>
          <p:cNvSpPr txBox="1"/>
          <p:nvPr>
            <p:ph idx="4294967295" type="ctrTitle"/>
          </p:nvPr>
        </p:nvSpPr>
        <p:spPr>
          <a:xfrm>
            <a:off x="3591184" y="-114674"/>
            <a:ext cx="7190700" cy="11598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accent1"/>
              </a:buClr>
              <a:buSzPts val="2000"/>
              <a:buFont typeface="Roboto Slab"/>
              <a:buNone/>
            </a:pPr>
            <a:r>
              <a:rPr b="1" i="0" lang="en-CA" sz="3700" u="none" cap="none" strike="noStrike">
                <a:solidFill>
                  <a:schemeClr val="accent1"/>
                </a:solidFill>
                <a:latin typeface="Roboto Slab"/>
                <a:ea typeface="Roboto Slab"/>
                <a:cs typeface="Roboto Slab"/>
                <a:sym typeface="Roboto Slab"/>
              </a:rPr>
              <a:t>Intro and Objectives</a:t>
            </a:r>
            <a:endParaRPr b="1" i="0" sz="3700" u="none" cap="none" strike="noStrike">
              <a:solidFill>
                <a:schemeClr val="accent1"/>
              </a:solidFill>
              <a:latin typeface="Roboto Slab"/>
              <a:ea typeface="Roboto Slab"/>
              <a:cs typeface="Roboto Slab"/>
              <a:sym typeface="Roboto Slab"/>
            </a:endParaRPr>
          </a:p>
        </p:txBody>
      </p:sp>
      <p:sp>
        <p:nvSpPr>
          <p:cNvPr id="287" name="Google Shape;287;p52"/>
          <p:cNvSpPr txBox="1"/>
          <p:nvPr>
            <p:ph idx="12" type="sldNum"/>
          </p:nvPr>
        </p:nvSpPr>
        <p:spPr>
          <a:xfrm>
            <a:off x="8404384"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en-CA"/>
              <a:t>‹#›</a:t>
            </a:fld>
            <a:endParaRPr/>
          </a:p>
        </p:txBody>
      </p:sp>
      <p:sp>
        <p:nvSpPr>
          <p:cNvPr id="288" name="Google Shape;288;p52"/>
          <p:cNvSpPr txBox="1"/>
          <p:nvPr>
            <p:ph idx="4294967295" type="body"/>
          </p:nvPr>
        </p:nvSpPr>
        <p:spPr>
          <a:xfrm>
            <a:off x="1100584" y="1045126"/>
            <a:ext cx="7852500" cy="2737800"/>
          </a:xfrm>
          <a:prstGeom prst="rect">
            <a:avLst/>
          </a:prstGeom>
          <a:noFill/>
          <a:ln>
            <a:noFill/>
          </a:ln>
        </p:spPr>
        <p:txBody>
          <a:bodyPr anchorCtr="0" anchor="t" bIns="91425" lIns="91425" spcFirstLastPara="1" rIns="91425" wrap="square" tIns="91425">
            <a:noAutofit/>
          </a:bodyPr>
          <a:lstStyle/>
          <a:p>
            <a:pPr indent="-419100" lvl="0" marL="457200" rtl="0" algn="l">
              <a:lnSpc>
                <a:spcPct val="100000"/>
              </a:lnSpc>
              <a:spcBef>
                <a:spcPts val="600"/>
              </a:spcBef>
              <a:spcAft>
                <a:spcPts val="0"/>
              </a:spcAft>
              <a:buClr>
                <a:schemeClr val="accent4"/>
              </a:buClr>
              <a:buSzPts val="3000"/>
              <a:buFont typeface="Source Sans Pro"/>
              <a:buChar char="◎"/>
            </a:pPr>
            <a:r>
              <a:rPr lang="en-CA" sz="3200"/>
              <a:t>Break Down Silos and Share Resources</a:t>
            </a:r>
            <a:endParaRPr/>
          </a:p>
          <a:p>
            <a:pPr indent="-419100" lvl="0" marL="457200" rtl="0" algn="l">
              <a:lnSpc>
                <a:spcPct val="100000"/>
              </a:lnSpc>
              <a:spcBef>
                <a:spcPts val="600"/>
              </a:spcBef>
              <a:spcAft>
                <a:spcPts val="0"/>
              </a:spcAft>
              <a:buClr>
                <a:schemeClr val="accent4"/>
              </a:buClr>
              <a:buSzPts val="3000"/>
              <a:buFont typeface="Source Sans Pro"/>
              <a:buChar char="◎"/>
            </a:pPr>
            <a:r>
              <a:rPr lang="en-CA" sz="3200"/>
              <a:t>Bottom Up Over Top Down</a:t>
            </a:r>
            <a:endParaRPr/>
          </a:p>
          <a:p>
            <a:pPr indent="-419100" lvl="0" marL="457200" rtl="0" algn="l">
              <a:lnSpc>
                <a:spcPct val="100000"/>
              </a:lnSpc>
              <a:spcBef>
                <a:spcPts val="600"/>
              </a:spcBef>
              <a:spcAft>
                <a:spcPts val="0"/>
              </a:spcAft>
              <a:buClr>
                <a:schemeClr val="accent4"/>
              </a:buClr>
              <a:buSzPts val="3000"/>
              <a:buFont typeface="Source Sans Pro"/>
              <a:buChar char="◎"/>
            </a:pPr>
            <a:r>
              <a:rPr lang="en-CA" sz="3200"/>
              <a:t>Look at Yourself!  What have you absorbed? Who invested in you?</a:t>
            </a:r>
            <a:endParaRPr/>
          </a:p>
          <a:p>
            <a:pPr indent="-419100" lvl="0" marL="457200" rtl="0" algn="l">
              <a:lnSpc>
                <a:spcPct val="100000"/>
              </a:lnSpc>
              <a:spcBef>
                <a:spcPts val="600"/>
              </a:spcBef>
              <a:spcAft>
                <a:spcPts val="0"/>
              </a:spcAft>
              <a:buClr>
                <a:schemeClr val="accent4"/>
              </a:buClr>
              <a:buSzPts val="3000"/>
              <a:buFont typeface="Source Sans Pro"/>
              <a:buChar char="◎"/>
            </a:pPr>
            <a:r>
              <a:rPr lang="en-CA" sz="3200"/>
              <a:t>Themes: Engagement  |  Shared Resources and Responsibilities  |  Community </a:t>
            </a:r>
            <a:endParaRPr/>
          </a:p>
          <a:p>
            <a:pPr indent="-228600" lvl="0" marL="457200" rtl="0" algn="l">
              <a:lnSpc>
                <a:spcPct val="100000"/>
              </a:lnSpc>
              <a:spcBef>
                <a:spcPts val="600"/>
              </a:spcBef>
              <a:spcAft>
                <a:spcPts val="0"/>
              </a:spcAft>
              <a:buClr>
                <a:schemeClr val="accent4"/>
              </a:buClr>
              <a:buSzPts val="3000"/>
              <a:buFont typeface="Source Sans Pro"/>
              <a:buNone/>
            </a:pPr>
            <a:r>
              <a:t/>
            </a:r>
            <a:endParaRPr sz="3200"/>
          </a:p>
          <a:p>
            <a:pPr indent="0" lvl="0" marL="457200" rtl="0" algn="l">
              <a:lnSpc>
                <a:spcPct val="100000"/>
              </a:lnSpc>
              <a:spcBef>
                <a:spcPts val="1200"/>
              </a:spcBef>
              <a:spcAft>
                <a:spcPts val="0"/>
              </a:spcAft>
              <a:buSzPts val="3000"/>
              <a:buNone/>
            </a:pPr>
            <a:r>
              <a:t/>
            </a:r>
            <a:endParaRPr/>
          </a:p>
          <a:p>
            <a:pPr indent="0" lvl="0" marL="0" rtl="0" algn="l">
              <a:lnSpc>
                <a:spcPct val="100000"/>
              </a:lnSpc>
              <a:spcBef>
                <a:spcPts val="600"/>
              </a:spcBef>
              <a:spcAft>
                <a:spcPts val="0"/>
              </a:spcAft>
              <a:buSzPts val="3000"/>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2" name="Shape 292"/>
        <p:cNvGrpSpPr/>
        <p:nvPr/>
      </p:nvGrpSpPr>
      <p:grpSpPr>
        <a:xfrm>
          <a:off x="0" y="0"/>
          <a:ext cx="0" cy="0"/>
          <a:chOff x="0" y="0"/>
          <a:chExt cx="0" cy="0"/>
        </a:xfrm>
      </p:grpSpPr>
      <p:sp>
        <p:nvSpPr>
          <p:cNvPr id="293" name="Google Shape;293;p53"/>
          <p:cNvSpPr txBox="1"/>
          <p:nvPr>
            <p:ph type="ctrTitle"/>
          </p:nvPr>
        </p:nvSpPr>
        <p:spPr>
          <a:xfrm>
            <a:off x="4155062" y="0"/>
            <a:ext cx="5832600" cy="1159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400"/>
              <a:buNone/>
            </a:pPr>
            <a:r>
              <a:t/>
            </a:r>
            <a:endParaRPr sz="6000">
              <a:solidFill>
                <a:schemeClr val="accent4"/>
              </a:solidFill>
            </a:endParaRPr>
          </a:p>
          <a:p>
            <a:pPr indent="0" lvl="0" marL="0" rtl="0" algn="l">
              <a:lnSpc>
                <a:spcPct val="100000"/>
              </a:lnSpc>
              <a:spcBef>
                <a:spcPts val="0"/>
              </a:spcBef>
              <a:spcAft>
                <a:spcPts val="0"/>
              </a:spcAft>
              <a:buSzPts val="4400"/>
              <a:buNone/>
            </a:pPr>
            <a:r>
              <a:rPr lang="en-CA" sz="3900"/>
              <a:t>Project Overview</a:t>
            </a:r>
            <a:endParaRPr sz="3900"/>
          </a:p>
        </p:txBody>
      </p:sp>
      <p:sp>
        <p:nvSpPr>
          <p:cNvPr id="294" name="Google Shape;294;p53"/>
          <p:cNvSpPr txBox="1"/>
          <p:nvPr>
            <p:ph idx="4294967295" type="sldNum"/>
          </p:nvPr>
        </p:nvSpPr>
        <p:spPr>
          <a:xfrm>
            <a:off x="8404384"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en-CA"/>
              <a:t>‹#›</a:t>
            </a:fld>
            <a:endParaRPr/>
          </a:p>
        </p:txBody>
      </p:sp>
      <p:pic>
        <p:nvPicPr>
          <p:cNvPr id="295" name="Google Shape;295;p53"/>
          <p:cNvPicPr preferRelativeResize="0"/>
          <p:nvPr/>
        </p:nvPicPr>
        <p:blipFill rotWithShape="1">
          <a:blip r:embed="rId3">
            <a:alphaModFix/>
          </a:blip>
          <a:srcRect b="0" l="0" r="0" t="0"/>
          <a:stretch/>
        </p:blipFill>
        <p:spPr>
          <a:xfrm>
            <a:off x="1265778" y="1363275"/>
            <a:ext cx="2889284" cy="3762789"/>
          </a:xfrm>
          <a:prstGeom prst="rect">
            <a:avLst/>
          </a:prstGeom>
          <a:noFill/>
          <a:ln cap="flat" cmpd="sng" w="9525">
            <a:solidFill>
              <a:srgbClr val="A5A5A5"/>
            </a:solidFill>
            <a:prstDash val="solid"/>
            <a:round/>
            <a:headEnd len="sm" w="sm" type="none"/>
            <a:tailEnd len="sm" w="sm" type="none"/>
          </a:ln>
        </p:spPr>
      </p:pic>
      <p:pic>
        <p:nvPicPr>
          <p:cNvPr id="296" name="Google Shape;296;p53"/>
          <p:cNvPicPr preferRelativeResize="0"/>
          <p:nvPr/>
        </p:nvPicPr>
        <p:blipFill rotWithShape="1">
          <a:blip r:embed="rId4">
            <a:alphaModFix/>
          </a:blip>
          <a:srcRect b="0" l="0" r="0" t="0"/>
          <a:stretch/>
        </p:blipFill>
        <p:spPr>
          <a:xfrm>
            <a:off x="4572000" y="1380711"/>
            <a:ext cx="3045351" cy="3762789"/>
          </a:xfrm>
          <a:prstGeom prst="rect">
            <a:avLst/>
          </a:prstGeom>
          <a:noFill/>
          <a:ln cap="flat" cmpd="sng" w="9525">
            <a:solidFill>
              <a:srgbClr val="A5A5A5"/>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6"/>
                                        </p:tgtEl>
                                        <p:attrNameLst>
                                          <p:attrName>style.visibility</p:attrName>
                                        </p:attrNameLst>
                                      </p:cBhvr>
                                      <p:to>
                                        <p:strVal val="visible"/>
                                      </p:to>
                                    </p:set>
                                    <p:animEffect filter="fade" transition="in">
                                      <p:cBhvr>
                                        <p:cTn dur="500"/>
                                        <p:tgtEl>
                                          <p:spTgt spid="2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1" name="Shape 301"/>
        <p:cNvGrpSpPr/>
        <p:nvPr/>
      </p:nvGrpSpPr>
      <p:grpSpPr>
        <a:xfrm>
          <a:off x="0" y="0"/>
          <a:ext cx="0" cy="0"/>
          <a:chOff x="0" y="0"/>
          <a:chExt cx="0" cy="0"/>
        </a:xfrm>
      </p:grpSpPr>
      <p:sp>
        <p:nvSpPr>
          <p:cNvPr id="302" name="Google Shape;302;p54"/>
          <p:cNvSpPr txBox="1"/>
          <p:nvPr>
            <p:ph type="title"/>
          </p:nvPr>
        </p:nvSpPr>
        <p:spPr>
          <a:xfrm>
            <a:off x="1485900" y="15587"/>
            <a:ext cx="6172200" cy="8574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000"/>
              <a:buNone/>
            </a:pPr>
            <a:r>
              <a:rPr lang="en-CA">
                <a:solidFill>
                  <a:schemeClr val="lt1"/>
                </a:solidFill>
              </a:rPr>
              <a:t>Project Overview</a:t>
            </a:r>
            <a:endParaRPr/>
          </a:p>
        </p:txBody>
      </p:sp>
      <p:sp>
        <p:nvSpPr>
          <p:cNvPr id="303" name="Google Shape;303;p54"/>
          <p:cNvSpPr txBox="1"/>
          <p:nvPr/>
        </p:nvSpPr>
        <p:spPr>
          <a:xfrm>
            <a:off x="0" y="-254422"/>
            <a:ext cx="5832600" cy="11598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accent1"/>
              </a:buClr>
              <a:buSzPts val="2000"/>
              <a:buFont typeface="Roboto Slab"/>
              <a:buNone/>
            </a:pPr>
            <a:r>
              <a:t/>
            </a:r>
            <a:endParaRPr b="0" i="0" sz="6000" u="none" cap="none" strike="noStrike">
              <a:solidFill>
                <a:schemeClr val="accent4"/>
              </a:solidFill>
              <a:latin typeface="Roboto Slab"/>
              <a:ea typeface="Roboto Slab"/>
              <a:cs typeface="Roboto Slab"/>
              <a:sym typeface="Roboto Slab"/>
            </a:endParaRPr>
          </a:p>
          <a:p>
            <a:pPr indent="0" lvl="0" marL="0" marR="0" rtl="0" algn="l">
              <a:lnSpc>
                <a:spcPct val="100000"/>
              </a:lnSpc>
              <a:spcBef>
                <a:spcPts val="0"/>
              </a:spcBef>
              <a:spcAft>
                <a:spcPts val="0"/>
              </a:spcAft>
              <a:buClr>
                <a:schemeClr val="accent1"/>
              </a:buClr>
              <a:buSzPts val="2000"/>
              <a:buFont typeface="Roboto Slab"/>
              <a:buNone/>
            </a:pPr>
            <a:r>
              <a:rPr b="0" i="0" lang="en-CA" sz="3900" u="none" cap="none" strike="noStrike">
                <a:solidFill>
                  <a:schemeClr val="accent1"/>
                </a:solidFill>
                <a:latin typeface="Roboto Slab"/>
                <a:ea typeface="Roboto Slab"/>
                <a:cs typeface="Roboto Slab"/>
                <a:sym typeface="Roboto Slab"/>
              </a:rPr>
              <a:t>Project Evolution</a:t>
            </a:r>
            <a:endParaRPr/>
          </a:p>
        </p:txBody>
      </p:sp>
      <p:sp>
        <p:nvSpPr>
          <p:cNvPr id="304" name="Google Shape;304;p54"/>
          <p:cNvSpPr/>
          <p:nvPr/>
        </p:nvSpPr>
        <p:spPr>
          <a:xfrm>
            <a:off x="0" y="1175387"/>
            <a:ext cx="4261200" cy="1159800"/>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800"/>
              <a:buFont typeface="Arial"/>
              <a:buNone/>
            </a:pPr>
            <a:r>
              <a:rPr b="1" i="0" lang="en-CA" sz="8800" u="none" cap="none" strike="noStrike">
                <a:solidFill>
                  <a:srgbClr val="FFFFFF"/>
                </a:solidFill>
                <a:latin typeface="Arial"/>
                <a:ea typeface="Arial"/>
                <a:cs typeface="Arial"/>
                <a:sym typeface="Arial"/>
              </a:rPr>
              <a:t>$6500</a:t>
            </a:r>
            <a:endParaRPr/>
          </a:p>
        </p:txBody>
      </p:sp>
      <p:sp>
        <p:nvSpPr>
          <p:cNvPr id="305" name="Google Shape;305;p54"/>
          <p:cNvSpPr txBox="1"/>
          <p:nvPr/>
        </p:nvSpPr>
        <p:spPr>
          <a:xfrm>
            <a:off x="0" y="2350549"/>
            <a:ext cx="4261200" cy="1159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400"/>
              </a:spcBef>
              <a:spcAft>
                <a:spcPts val="1800"/>
              </a:spcAft>
              <a:buClr>
                <a:srgbClr val="000000"/>
              </a:buClr>
              <a:buSzPts val="2000"/>
              <a:buFont typeface="Arial"/>
              <a:buNone/>
            </a:pPr>
            <a:r>
              <a:rPr b="0" i="0" lang="en-CA" sz="2000" u="none" cap="none" strike="noStrike">
                <a:solidFill>
                  <a:srgbClr val="000000"/>
                </a:solidFill>
                <a:latin typeface="Arial"/>
                <a:ea typeface="Arial"/>
                <a:cs typeface="Arial"/>
                <a:sym typeface="Arial"/>
              </a:rPr>
              <a:t>The average annual cost of energy for Bridgewater residents to </a:t>
            </a:r>
            <a:r>
              <a:rPr b="1" i="0" lang="en-CA" sz="2000" u="none" cap="none" strike="noStrike">
                <a:solidFill>
                  <a:srgbClr val="000000"/>
                </a:solidFill>
                <a:latin typeface="Arial"/>
                <a:ea typeface="Arial"/>
                <a:cs typeface="Arial"/>
                <a:sym typeface="Arial"/>
              </a:rPr>
              <a:t>heat and power their home </a:t>
            </a:r>
            <a:r>
              <a:rPr b="0" i="0" lang="en-CA" sz="2000" u="none" cap="none" strike="noStrike">
                <a:solidFill>
                  <a:srgbClr val="000000"/>
                </a:solidFill>
                <a:latin typeface="Arial"/>
                <a:ea typeface="Arial"/>
                <a:cs typeface="Arial"/>
                <a:sym typeface="Arial"/>
              </a:rPr>
              <a:t>(electricity, fuel oil, propane, firewood, etc.), and buy </a:t>
            </a:r>
            <a:r>
              <a:rPr b="1" i="0" lang="en-CA" sz="2000" u="none" cap="none" strike="noStrike">
                <a:solidFill>
                  <a:srgbClr val="000000"/>
                </a:solidFill>
                <a:latin typeface="Arial"/>
                <a:ea typeface="Arial"/>
                <a:cs typeface="Arial"/>
                <a:sym typeface="Arial"/>
              </a:rPr>
              <a:t>fuel for </a:t>
            </a:r>
            <a:r>
              <a:rPr b="0" i="0" lang="en-CA" sz="2000" u="none" cap="none" strike="noStrike">
                <a:solidFill>
                  <a:srgbClr val="000000"/>
                </a:solidFill>
                <a:latin typeface="Arial"/>
                <a:ea typeface="Arial"/>
                <a:cs typeface="Arial"/>
                <a:sym typeface="Arial"/>
              </a:rPr>
              <a:t>transportation</a:t>
            </a:r>
            <a:r>
              <a:rPr b="1" i="0" lang="en-CA" sz="2000" u="none" cap="none" strike="noStrike">
                <a:solidFill>
                  <a:srgbClr val="000000"/>
                </a:solidFill>
                <a:latin typeface="Arial"/>
                <a:ea typeface="Arial"/>
                <a:cs typeface="Arial"/>
                <a:sym typeface="Arial"/>
              </a:rPr>
              <a:t> </a:t>
            </a:r>
            <a:r>
              <a:rPr b="0" i="0" lang="en-CA" sz="2000" u="none" cap="none" strike="noStrike">
                <a:solidFill>
                  <a:srgbClr val="000000"/>
                </a:solidFill>
                <a:latin typeface="Arial"/>
                <a:ea typeface="Arial"/>
                <a:cs typeface="Arial"/>
                <a:sym typeface="Arial"/>
              </a:rPr>
              <a:t>(diesel, gasoline)</a:t>
            </a:r>
            <a:endParaRPr/>
          </a:p>
        </p:txBody>
      </p:sp>
      <p:sp>
        <p:nvSpPr>
          <p:cNvPr id="306" name="Google Shape;306;p54"/>
          <p:cNvSpPr/>
          <p:nvPr/>
        </p:nvSpPr>
        <p:spPr>
          <a:xfrm>
            <a:off x="4456178" y="2940334"/>
            <a:ext cx="3804000" cy="1786500"/>
          </a:xfrm>
          <a:prstGeom prst="rect">
            <a:avLst/>
          </a:prstGeom>
          <a:solidFill>
            <a:srgbClr val="59595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CA" sz="8800" u="none" cap="none" strike="noStrike">
                <a:solidFill>
                  <a:schemeClr val="lt1"/>
                </a:solidFill>
                <a:latin typeface="Arial"/>
                <a:ea typeface="Arial"/>
                <a:cs typeface="Arial"/>
                <a:sym typeface="Arial"/>
              </a:rPr>
              <a:t>$88 M</a:t>
            </a:r>
            <a:endParaRPr/>
          </a:p>
        </p:txBody>
      </p:sp>
      <p:sp>
        <p:nvSpPr>
          <p:cNvPr id="307" name="Google Shape;307;p54"/>
          <p:cNvSpPr txBox="1"/>
          <p:nvPr/>
        </p:nvSpPr>
        <p:spPr>
          <a:xfrm>
            <a:off x="4456178" y="720538"/>
            <a:ext cx="2968800" cy="1971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400"/>
              </a:spcBef>
              <a:spcAft>
                <a:spcPts val="1800"/>
              </a:spcAft>
              <a:buClr>
                <a:srgbClr val="000000"/>
              </a:buClr>
              <a:buSzPts val="2000"/>
              <a:buFont typeface="Arial"/>
              <a:buNone/>
            </a:pPr>
            <a:r>
              <a:rPr b="0" i="0" lang="en-CA" sz="2000" u="none" cap="none" strike="noStrike">
                <a:solidFill>
                  <a:srgbClr val="000000"/>
                </a:solidFill>
                <a:latin typeface="Arial"/>
                <a:ea typeface="Arial"/>
                <a:cs typeface="Arial"/>
                <a:sym typeface="Arial"/>
              </a:rPr>
              <a:t>Bridgewater’s annual expenditure on energy.  The large majority of that money leaves the community… and the province.</a:t>
            </a:r>
            <a:endParaRPr/>
          </a:p>
        </p:txBody>
      </p:sp>
      <p:sp>
        <p:nvSpPr>
          <p:cNvPr id="308" name="Google Shape;308;p54"/>
          <p:cNvSpPr txBox="1"/>
          <p:nvPr/>
        </p:nvSpPr>
        <p:spPr>
          <a:xfrm>
            <a:off x="8404384" y="4749851"/>
            <a:ext cx="548700" cy="3936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1" i="0" lang="en-CA" sz="1300" u="none" cap="none" strike="noStrike">
                <a:solidFill>
                  <a:schemeClr val="accent1"/>
                </a:solidFill>
                <a:latin typeface="Source Sans Pro"/>
                <a:ea typeface="Source Sans Pro"/>
                <a:cs typeface="Source Sans Pro"/>
                <a:sym typeface="Source Sans Pro"/>
              </a:rPr>
              <a:t>‹#›</a:t>
            </a:fld>
            <a:endParaRPr b="1" i="0" sz="1300" u="none" cap="none" strike="noStrike">
              <a:solidFill>
                <a:schemeClr val="accent1"/>
              </a:solidFill>
              <a:latin typeface="Source Sans Pro"/>
              <a:ea typeface="Source Sans Pro"/>
              <a:cs typeface="Source Sans Pro"/>
              <a:sym typeface="Source Sans Pro"/>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2" name="Shape 312"/>
        <p:cNvGrpSpPr/>
        <p:nvPr/>
      </p:nvGrpSpPr>
      <p:grpSpPr>
        <a:xfrm>
          <a:off x="0" y="0"/>
          <a:ext cx="0" cy="0"/>
          <a:chOff x="0" y="0"/>
          <a:chExt cx="0" cy="0"/>
        </a:xfrm>
      </p:grpSpPr>
      <p:sp>
        <p:nvSpPr>
          <p:cNvPr id="313" name="Google Shape;313;p55"/>
          <p:cNvSpPr txBox="1"/>
          <p:nvPr>
            <p:ph idx="12" type="sldNum"/>
          </p:nvPr>
        </p:nvSpPr>
        <p:spPr>
          <a:xfrm>
            <a:off x="8404384"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en-CA"/>
              <a:t>‹#›</a:t>
            </a:fld>
            <a:endParaRPr/>
          </a:p>
        </p:txBody>
      </p:sp>
      <p:sp>
        <p:nvSpPr>
          <p:cNvPr id="314" name="Google Shape;314;p55"/>
          <p:cNvSpPr txBox="1"/>
          <p:nvPr>
            <p:ph type="title"/>
          </p:nvPr>
        </p:nvSpPr>
        <p:spPr>
          <a:xfrm>
            <a:off x="786150" y="556196"/>
            <a:ext cx="8166900" cy="7080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000"/>
              <a:buNone/>
            </a:pPr>
            <a:r>
              <a:rPr lang="en-CA" sz="3200"/>
              <a:t>Lived Experience of Energy Poverty </a:t>
            </a:r>
            <a:br>
              <a:rPr lang="en-CA" sz="3200"/>
            </a:br>
            <a:endParaRPr sz="3200"/>
          </a:p>
        </p:txBody>
      </p:sp>
      <p:sp>
        <p:nvSpPr>
          <p:cNvPr id="315" name="Google Shape;315;p55"/>
          <p:cNvSpPr txBox="1"/>
          <p:nvPr/>
        </p:nvSpPr>
        <p:spPr>
          <a:xfrm>
            <a:off x="725601" y="1968905"/>
            <a:ext cx="2403600" cy="4893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600"/>
              </a:spcBef>
              <a:spcAft>
                <a:spcPts val="0"/>
              </a:spcAft>
              <a:buNone/>
            </a:pPr>
            <a:r>
              <a:rPr b="1" i="0" lang="en-CA" sz="1400" u="none" cap="none" strike="noStrike">
                <a:solidFill>
                  <a:srgbClr val="000000"/>
                </a:solidFill>
                <a:latin typeface="Arial"/>
                <a:ea typeface="Arial"/>
                <a:cs typeface="Arial"/>
                <a:sym typeface="Arial"/>
              </a:rPr>
              <a:t>Social</a:t>
            </a:r>
            <a:endParaRPr/>
          </a:p>
          <a:p>
            <a:pPr indent="0" lvl="0" marL="0" marR="0" rtl="0" algn="l">
              <a:lnSpc>
                <a:spcPct val="100000"/>
              </a:lnSpc>
              <a:spcBef>
                <a:spcPts val="600"/>
              </a:spcBef>
              <a:spcAft>
                <a:spcPts val="0"/>
              </a:spcAft>
              <a:buNone/>
            </a:pPr>
            <a:r>
              <a:rPr b="0" i="0" lang="en-CA" sz="1400" u="none" cap="none" strike="noStrike">
                <a:solidFill>
                  <a:srgbClr val="000000"/>
                </a:solidFill>
                <a:latin typeface="Arial"/>
                <a:ea typeface="Arial"/>
                <a:cs typeface="Arial"/>
                <a:sym typeface="Arial"/>
              </a:rPr>
              <a:t>Living in energy poverty makes individuals more isolated, unable to leave their home, or engage in social relationships </a:t>
            </a:r>
            <a:endParaRPr/>
          </a:p>
        </p:txBody>
      </p:sp>
      <p:sp>
        <p:nvSpPr>
          <p:cNvPr id="316" name="Google Shape;316;p55"/>
          <p:cNvSpPr txBox="1"/>
          <p:nvPr/>
        </p:nvSpPr>
        <p:spPr>
          <a:xfrm>
            <a:off x="3370200" y="1968905"/>
            <a:ext cx="2403600" cy="4893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600"/>
              </a:spcBef>
              <a:spcAft>
                <a:spcPts val="0"/>
              </a:spcAft>
              <a:buNone/>
            </a:pPr>
            <a:r>
              <a:rPr b="1" i="0" lang="en-CA" sz="1400" u="none" cap="none" strike="noStrike">
                <a:solidFill>
                  <a:srgbClr val="000000"/>
                </a:solidFill>
                <a:latin typeface="Arial"/>
                <a:ea typeface="Arial"/>
                <a:cs typeface="Arial"/>
                <a:sym typeface="Arial"/>
              </a:rPr>
              <a:t>Economic </a:t>
            </a:r>
            <a:endParaRPr/>
          </a:p>
          <a:p>
            <a:pPr indent="0" lvl="0" marL="0" marR="0" rtl="0" algn="l">
              <a:lnSpc>
                <a:spcPct val="100000"/>
              </a:lnSpc>
              <a:spcBef>
                <a:spcPts val="600"/>
              </a:spcBef>
              <a:spcAft>
                <a:spcPts val="0"/>
              </a:spcAft>
              <a:buNone/>
            </a:pPr>
            <a:r>
              <a:rPr b="0" i="0" lang="en-CA" sz="1400" u="none" cap="none" strike="noStrike">
                <a:solidFill>
                  <a:srgbClr val="000000"/>
                </a:solidFill>
                <a:latin typeface="Arial"/>
                <a:ea typeface="Arial"/>
                <a:cs typeface="Arial"/>
                <a:sym typeface="Arial"/>
              </a:rPr>
              <a:t>High energy and housing costs forces individuals into trade-off decisions for basic necessities. </a:t>
            </a:r>
            <a:endParaRPr/>
          </a:p>
        </p:txBody>
      </p:sp>
      <p:sp>
        <p:nvSpPr>
          <p:cNvPr id="317" name="Google Shape;317;p55"/>
          <p:cNvSpPr txBox="1"/>
          <p:nvPr/>
        </p:nvSpPr>
        <p:spPr>
          <a:xfrm>
            <a:off x="6113413" y="1939583"/>
            <a:ext cx="2403600" cy="4893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600"/>
              </a:spcBef>
              <a:spcAft>
                <a:spcPts val="0"/>
              </a:spcAft>
              <a:buNone/>
            </a:pPr>
            <a:r>
              <a:rPr b="1" i="0" lang="en-CA" sz="1400" u="none" cap="none" strike="noStrike">
                <a:solidFill>
                  <a:srgbClr val="000000"/>
                </a:solidFill>
                <a:latin typeface="Arial"/>
                <a:ea typeface="Arial"/>
                <a:cs typeface="Arial"/>
                <a:sym typeface="Arial"/>
              </a:rPr>
              <a:t>Health </a:t>
            </a:r>
            <a:endParaRPr/>
          </a:p>
          <a:p>
            <a:pPr indent="0" lvl="0" marL="0" marR="0" rtl="0" algn="l">
              <a:lnSpc>
                <a:spcPct val="100000"/>
              </a:lnSpc>
              <a:spcBef>
                <a:spcPts val="600"/>
              </a:spcBef>
              <a:spcAft>
                <a:spcPts val="0"/>
              </a:spcAft>
              <a:buNone/>
            </a:pPr>
            <a:r>
              <a:rPr b="0" i="1" lang="en-CA" sz="1400" u="none" cap="none" strike="noStrike">
                <a:solidFill>
                  <a:srgbClr val="000000"/>
                </a:solidFill>
                <a:latin typeface="Arial"/>
                <a:ea typeface="Arial"/>
                <a:cs typeface="Arial"/>
                <a:sym typeface="Arial"/>
              </a:rPr>
              <a:t>Physical health </a:t>
            </a:r>
            <a:r>
              <a:rPr b="0" i="0" lang="en-CA" sz="1400" u="none" cap="none" strike="noStrike">
                <a:solidFill>
                  <a:srgbClr val="000000"/>
                </a:solidFill>
                <a:latin typeface="Arial"/>
                <a:ea typeface="Arial"/>
                <a:cs typeface="Arial"/>
                <a:sym typeface="Arial"/>
              </a:rPr>
              <a:t>is impacted due to cold, unsafe living environments.</a:t>
            </a:r>
            <a:endParaRPr/>
          </a:p>
          <a:p>
            <a:pPr indent="0" lvl="0" marL="0" marR="0" rtl="0" algn="l">
              <a:lnSpc>
                <a:spcPct val="100000"/>
              </a:lnSpc>
              <a:spcBef>
                <a:spcPts val="600"/>
              </a:spcBef>
              <a:spcAft>
                <a:spcPts val="0"/>
              </a:spcAft>
              <a:buNone/>
            </a:pPr>
            <a:r>
              <a:rPr b="0" i="1" lang="en-CA" sz="1400" u="none" cap="none" strike="noStrike">
                <a:solidFill>
                  <a:srgbClr val="000000"/>
                </a:solidFill>
                <a:latin typeface="Arial"/>
                <a:ea typeface="Arial"/>
                <a:cs typeface="Arial"/>
                <a:sym typeface="Arial"/>
              </a:rPr>
              <a:t>Mental health </a:t>
            </a:r>
            <a:r>
              <a:rPr b="0" i="0" lang="en-CA" sz="1400" u="none" cap="none" strike="noStrike">
                <a:solidFill>
                  <a:srgbClr val="000000"/>
                </a:solidFill>
                <a:latin typeface="Arial"/>
                <a:ea typeface="Arial"/>
                <a:cs typeface="Arial"/>
                <a:sym typeface="Arial"/>
              </a:rPr>
              <a:t>is impacted by increased stress, depression, and anxiety from high energy bills </a:t>
            </a:r>
            <a:endParaRPr/>
          </a:p>
        </p:txBody>
      </p:sp>
      <p:sp>
        <p:nvSpPr>
          <p:cNvPr id="318" name="Google Shape;318;p55"/>
          <p:cNvSpPr/>
          <p:nvPr/>
        </p:nvSpPr>
        <p:spPr>
          <a:xfrm>
            <a:off x="6956981" y="2019569"/>
            <a:ext cx="350068" cy="314242"/>
          </a:xfrm>
          <a:custGeom>
            <a:rect b="b" l="l" r="r" t="t"/>
            <a:pathLst>
              <a:path extrusionOk="0" fill="none" h="14955" w="16660">
                <a:moveTo>
                  <a:pt x="12373" y="1"/>
                </a:moveTo>
                <a:lnTo>
                  <a:pt x="12373" y="1"/>
                </a:lnTo>
                <a:lnTo>
                  <a:pt x="12032" y="1"/>
                </a:lnTo>
                <a:lnTo>
                  <a:pt x="11691" y="49"/>
                </a:lnTo>
                <a:lnTo>
                  <a:pt x="11350" y="123"/>
                </a:lnTo>
                <a:lnTo>
                  <a:pt x="11033" y="196"/>
                </a:lnTo>
                <a:lnTo>
                  <a:pt x="10716" y="317"/>
                </a:lnTo>
                <a:lnTo>
                  <a:pt x="10424" y="464"/>
                </a:lnTo>
                <a:lnTo>
                  <a:pt x="10132" y="610"/>
                </a:lnTo>
                <a:lnTo>
                  <a:pt x="9864" y="804"/>
                </a:lnTo>
                <a:lnTo>
                  <a:pt x="9620" y="999"/>
                </a:lnTo>
                <a:lnTo>
                  <a:pt x="9377" y="1219"/>
                </a:lnTo>
                <a:lnTo>
                  <a:pt x="9158" y="1462"/>
                </a:lnTo>
                <a:lnTo>
                  <a:pt x="8939" y="1706"/>
                </a:lnTo>
                <a:lnTo>
                  <a:pt x="8768" y="1974"/>
                </a:lnTo>
                <a:lnTo>
                  <a:pt x="8598" y="2266"/>
                </a:lnTo>
                <a:lnTo>
                  <a:pt x="8451" y="2558"/>
                </a:lnTo>
                <a:lnTo>
                  <a:pt x="8330" y="2850"/>
                </a:lnTo>
                <a:lnTo>
                  <a:pt x="8330" y="2850"/>
                </a:lnTo>
                <a:lnTo>
                  <a:pt x="8208" y="2558"/>
                </a:lnTo>
                <a:lnTo>
                  <a:pt x="8062" y="2266"/>
                </a:lnTo>
                <a:lnTo>
                  <a:pt x="7891" y="1974"/>
                </a:lnTo>
                <a:lnTo>
                  <a:pt x="7721" y="1706"/>
                </a:lnTo>
                <a:lnTo>
                  <a:pt x="7502" y="1462"/>
                </a:lnTo>
                <a:lnTo>
                  <a:pt x="7282" y="1219"/>
                </a:lnTo>
                <a:lnTo>
                  <a:pt x="7039" y="999"/>
                </a:lnTo>
                <a:lnTo>
                  <a:pt x="6795" y="804"/>
                </a:lnTo>
                <a:lnTo>
                  <a:pt x="6527" y="610"/>
                </a:lnTo>
                <a:lnTo>
                  <a:pt x="6235" y="464"/>
                </a:lnTo>
                <a:lnTo>
                  <a:pt x="5943" y="317"/>
                </a:lnTo>
                <a:lnTo>
                  <a:pt x="5626" y="196"/>
                </a:lnTo>
                <a:lnTo>
                  <a:pt x="5310" y="123"/>
                </a:lnTo>
                <a:lnTo>
                  <a:pt x="4969" y="49"/>
                </a:lnTo>
                <a:lnTo>
                  <a:pt x="4628" y="1"/>
                </a:lnTo>
                <a:lnTo>
                  <a:pt x="4287" y="1"/>
                </a:lnTo>
                <a:lnTo>
                  <a:pt x="4287" y="1"/>
                </a:lnTo>
                <a:lnTo>
                  <a:pt x="3848" y="25"/>
                </a:lnTo>
                <a:lnTo>
                  <a:pt x="3434" y="74"/>
                </a:lnTo>
                <a:lnTo>
                  <a:pt x="3020" y="196"/>
                </a:lnTo>
                <a:lnTo>
                  <a:pt x="2606" y="342"/>
                </a:lnTo>
                <a:lnTo>
                  <a:pt x="2241" y="512"/>
                </a:lnTo>
                <a:lnTo>
                  <a:pt x="1900" y="731"/>
                </a:lnTo>
                <a:lnTo>
                  <a:pt x="1559" y="975"/>
                </a:lnTo>
                <a:lnTo>
                  <a:pt x="1267" y="1243"/>
                </a:lnTo>
                <a:lnTo>
                  <a:pt x="974" y="1560"/>
                </a:lnTo>
                <a:lnTo>
                  <a:pt x="731" y="1876"/>
                </a:lnTo>
                <a:lnTo>
                  <a:pt x="512" y="2241"/>
                </a:lnTo>
                <a:lnTo>
                  <a:pt x="341" y="2607"/>
                </a:lnTo>
                <a:lnTo>
                  <a:pt x="195" y="2996"/>
                </a:lnTo>
                <a:lnTo>
                  <a:pt x="98" y="3410"/>
                </a:lnTo>
                <a:lnTo>
                  <a:pt x="25" y="3849"/>
                </a:lnTo>
                <a:lnTo>
                  <a:pt x="0" y="4287"/>
                </a:lnTo>
                <a:lnTo>
                  <a:pt x="0" y="4287"/>
                </a:lnTo>
                <a:lnTo>
                  <a:pt x="0" y="4580"/>
                </a:lnTo>
                <a:lnTo>
                  <a:pt x="25" y="4872"/>
                </a:lnTo>
                <a:lnTo>
                  <a:pt x="122" y="5432"/>
                </a:lnTo>
                <a:lnTo>
                  <a:pt x="244" y="5992"/>
                </a:lnTo>
                <a:lnTo>
                  <a:pt x="439" y="6528"/>
                </a:lnTo>
                <a:lnTo>
                  <a:pt x="658" y="7039"/>
                </a:lnTo>
                <a:lnTo>
                  <a:pt x="926" y="7526"/>
                </a:lnTo>
                <a:lnTo>
                  <a:pt x="1194" y="7989"/>
                </a:lnTo>
                <a:lnTo>
                  <a:pt x="1510" y="8452"/>
                </a:lnTo>
                <a:lnTo>
                  <a:pt x="1851" y="8890"/>
                </a:lnTo>
                <a:lnTo>
                  <a:pt x="2192" y="9304"/>
                </a:lnTo>
                <a:lnTo>
                  <a:pt x="2558" y="9718"/>
                </a:lnTo>
                <a:lnTo>
                  <a:pt x="2923" y="10108"/>
                </a:lnTo>
                <a:lnTo>
                  <a:pt x="3629" y="10839"/>
                </a:lnTo>
                <a:lnTo>
                  <a:pt x="4287" y="11496"/>
                </a:lnTo>
                <a:lnTo>
                  <a:pt x="4287" y="11496"/>
                </a:lnTo>
                <a:lnTo>
                  <a:pt x="4847" y="12032"/>
                </a:lnTo>
                <a:lnTo>
                  <a:pt x="5480" y="12592"/>
                </a:lnTo>
                <a:lnTo>
                  <a:pt x="6820" y="13737"/>
                </a:lnTo>
                <a:lnTo>
                  <a:pt x="7891" y="14614"/>
                </a:lnTo>
                <a:lnTo>
                  <a:pt x="8330" y="14955"/>
                </a:lnTo>
                <a:lnTo>
                  <a:pt x="8330" y="14955"/>
                </a:lnTo>
                <a:lnTo>
                  <a:pt x="8768" y="14614"/>
                </a:lnTo>
                <a:lnTo>
                  <a:pt x="9815" y="13761"/>
                </a:lnTo>
                <a:lnTo>
                  <a:pt x="11155" y="12617"/>
                </a:lnTo>
                <a:lnTo>
                  <a:pt x="11788" y="12056"/>
                </a:lnTo>
                <a:lnTo>
                  <a:pt x="12373" y="11496"/>
                </a:lnTo>
                <a:lnTo>
                  <a:pt x="12373" y="11496"/>
                </a:lnTo>
                <a:lnTo>
                  <a:pt x="13030" y="10839"/>
                </a:lnTo>
                <a:lnTo>
                  <a:pt x="13736" y="10108"/>
                </a:lnTo>
                <a:lnTo>
                  <a:pt x="14102" y="9718"/>
                </a:lnTo>
                <a:lnTo>
                  <a:pt x="14467" y="9304"/>
                </a:lnTo>
                <a:lnTo>
                  <a:pt x="14808" y="8890"/>
                </a:lnTo>
                <a:lnTo>
                  <a:pt x="15149" y="8452"/>
                </a:lnTo>
                <a:lnTo>
                  <a:pt x="15466" y="7989"/>
                </a:lnTo>
                <a:lnTo>
                  <a:pt x="15734" y="7526"/>
                </a:lnTo>
                <a:lnTo>
                  <a:pt x="16001" y="7039"/>
                </a:lnTo>
                <a:lnTo>
                  <a:pt x="16221" y="6528"/>
                </a:lnTo>
                <a:lnTo>
                  <a:pt x="16416" y="5992"/>
                </a:lnTo>
                <a:lnTo>
                  <a:pt x="16537" y="5432"/>
                </a:lnTo>
                <a:lnTo>
                  <a:pt x="16635" y="4872"/>
                </a:lnTo>
                <a:lnTo>
                  <a:pt x="16659" y="4580"/>
                </a:lnTo>
                <a:lnTo>
                  <a:pt x="16659" y="4287"/>
                </a:lnTo>
                <a:lnTo>
                  <a:pt x="16659" y="4287"/>
                </a:lnTo>
                <a:lnTo>
                  <a:pt x="16635" y="3849"/>
                </a:lnTo>
                <a:lnTo>
                  <a:pt x="16562" y="3410"/>
                </a:lnTo>
                <a:lnTo>
                  <a:pt x="16464" y="2996"/>
                </a:lnTo>
                <a:lnTo>
                  <a:pt x="16318" y="2607"/>
                </a:lnTo>
                <a:lnTo>
                  <a:pt x="16148" y="2241"/>
                </a:lnTo>
                <a:lnTo>
                  <a:pt x="15928" y="1876"/>
                </a:lnTo>
                <a:lnTo>
                  <a:pt x="15685" y="1560"/>
                </a:lnTo>
                <a:lnTo>
                  <a:pt x="15393" y="1243"/>
                </a:lnTo>
                <a:lnTo>
                  <a:pt x="15100" y="975"/>
                </a:lnTo>
                <a:lnTo>
                  <a:pt x="14759" y="731"/>
                </a:lnTo>
                <a:lnTo>
                  <a:pt x="14418" y="512"/>
                </a:lnTo>
                <a:lnTo>
                  <a:pt x="14053" y="342"/>
                </a:lnTo>
                <a:lnTo>
                  <a:pt x="13639" y="196"/>
                </a:lnTo>
                <a:lnTo>
                  <a:pt x="13225" y="74"/>
                </a:lnTo>
                <a:lnTo>
                  <a:pt x="12811" y="25"/>
                </a:lnTo>
                <a:lnTo>
                  <a:pt x="12373" y="1"/>
                </a:lnTo>
                <a:lnTo>
                  <a:pt x="12373" y="1"/>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319" name="Google Shape;319;p55"/>
          <p:cNvGrpSpPr/>
          <p:nvPr/>
        </p:nvGrpSpPr>
        <p:grpSpPr>
          <a:xfrm>
            <a:off x="1732762" y="1981181"/>
            <a:ext cx="145343" cy="422729"/>
            <a:chOff x="4071800" y="2269925"/>
            <a:chExt cx="172925" cy="502950"/>
          </a:xfrm>
        </p:grpSpPr>
        <p:sp>
          <p:nvSpPr>
            <p:cNvPr id="320" name="Google Shape;320;p55"/>
            <p:cNvSpPr/>
            <p:nvPr/>
          </p:nvSpPr>
          <p:spPr>
            <a:xfrm>
              <a:off x="4118075" y="2269925"/>
              <a:ext cx="80375" cy="91350"/>
            </a:xfrm>
            <a:custGeom>
              <a:rect b="b" l="l" r="r" t="t"/>
              <a:pathLst>
                <a:path extrusionOk="0" fill="none" h="3654" w="3215">
                  <a:moveTo>
                    <a:pt x="0" y="1657"/>
                  </a:moveTo>
                  <a:lnTo>
                    <a:pt x="0" y="1657"/>
                  </a:lnTo>
                  <a:lnTo>
                    <a:pt x="0" y="1462"/>
                  </a:lnTo>
                  <a:lnTo>
                    <a:pt x="24" y="1291"/>
                  </a:lnTo>
                  <a:lnTo>
                    <a:pt x="73" y="1121"/>
                  </a:lnTo>
                  <a:lnTo>
                    <a:pt x="122" y="975"/>
                  </a:lnTo>
                  <a:lnTo>
                    <a:pt x="195" y="829"/>
                  </a:lnTo>
                  <a:lnTo>
                    <a:pt x="268" y="682"/>
                  </a:lnTo>
                  <a:lnTo>
                    <a:pt x="365" y="561"/>
                  </a:lnTo>
                  <a:lnTo>
                    <a:pt x="463" y="439"/>
                  </a:lnTo>
                  <a:lnTo>
                    <a:pt x="585" y="341"/>
                  </a:lnTo>
                  <a:lnTo>
                    <a:pt x="706" y="244"/>
                  </a:lnTo>
                  <a:lnTo>
                    <a:pt x="853" y="171"/>
                  </a:lnTo>
                  <a:lnTo>
                    <a:pt x="974" y="122"/>
                  </a:lnTo>
                  <a:lnTo>
                    <a:pt x="1120" y="74"/>
                  </a:lnTo>
                  <a:lnTo>
                    <a:pt x="1291" y="25"/>
                  </a:lnTo>
                  <a:lnTo>
                    <a:pt x="1437" y="0"/>
                  </a:lnTo>
                  <a:lnTo>
                    <a:pt x="1608" y="0"/>
                  </a:lnTo>
                  <a:lnTo>
                    <a:pt x="1608" y="0"/>
                  </a:lnTo>
                  <a:lnTo>
                    <a:pt x="1778" y="0"/>
                  </a:lnTo>
                  <a:lnTo>
                    <a:pt x="1924" y="25"/>
                  </a:lnTo>
                  <a:lnTo>
                    <a:pt x="2095" y="74"/>
                  </a:lnTo>
                  <a:lnTo>
                    <a:pt x="2241" y="122"/>
                  </a:lnTo>
                  <a:lnTo>
                    <a:pt x="2363" y="171"/>
                  </a:lnTo>
                  <a:lnTo>
                    <a:pt x="2509" y="244"/>
                  </a:lnTo>
                  <a:lnTo>
                    <a:pt x="2630" y="341"/>
                  </a:lnTo>
                  <a:lnTo>
                    <a:pt x="2752" y="439"/>
                  </a:lnTo>
                  <a:lnTo>
                    <a:pt x="2850" y="561"/>
                  </a:lnTo>
                  <a:lnTo>
                    <a:pt x="2947" y="682"/>
                  </a:lnTo>
                  <a:lnTo>
                    <a:pt x="3020" y="829"/>
                  </a:lnTo>
                  <a:lnTo>
                    <a:pt x="3093" y="975"/>
                  </a:lnTo>
                  <a:lnTo>
                    <a:pt x="3142" y="1121"/>
                  </a:lnTo>
                  <a:lnTo>
                    <a:pt x="3191" y="1291"/>
                  </a:lnTo>
                  <a:lnTo>
                    <a:pt x="3215" y="1462"/>
                  </a:lnTo>
                  <a:lnTo>
                    <a:pt x="3215" y="1657"/>
                  </a:lnTo>
                  <a:lnTo>
                    <a:pt x="3215" y="1657"/>
                  </a:lnTo>
                  <a:lnTo>
                    <a:pt x="3215" y="1827"/>
                  </a:lnTo>
                  <a:lnTo>
                    <a:pt x="3191" y="2022"/>
                  </a:lnTo>
                  <a:lnTo>
                    <a:pt x="3142" y="2217"/>
                  </a:lnTo>
                  <a:lnTo>
                    <a:pt x="3093" y="2387"/>
                  </a:lnTo>
                  <a:lnTo>
                    <a:pt x="3020" y="2558"/>
                  </a:lnTo>
                  <a:lnTo>
                    <a:pt x="2947" y="2728"/>
                  </a:lnTo>
                  <a:lnTo>
                    <a:pt x="2850" y="2874"/>
                  </a:lnTo>
                  <a:lnTo>
                    <a:pt x="2752" y="3020"/>
                  </a:lnTo>
                  <a:lnTo>
                    <a:pt x="2630" y="3167"/>
                  </a:lnTo>
                  <a:lnTo>
                    <a:pt x="2509" y="3288"/>
                  </a:lnTo>
                  <a:lnTo>
                    <a:pt x="2363" y="3386"/>
                  </a:lnTo>
                  <a:lnTo>
                    <a:pt x="2241" y="3483"/>
                  </a:lnTo>
                  <a:lnTo>
                    <a:pt x="2095" y="3556"/>
                  </a:lnTo>
                  <a:lnTo>
                    <a:pt x="1924" y="3605"/>
                  </a:lnTo>
                  <a:lnTo>
                    <a:pt x="1778" y="3629"/>
                  </a:lnTo>
                  <a:lnTo>
                    <a:pt x="1608" y="3654"/>
                  </a:lnTo>
                  <a:lnTo>
                    <a:pt x="1608" y="3654"/>
                  </a:lnTo>
                  <a:lnTo>
                    <a:pt x="1437" y="3629"/>
                  </a:lnTo>
                  <a:lnTo>
                    <a:pt x="1291" y="3605"/>
                  </a:lnTo>
                  <a:lnTo>
                    <a:pt x="1120" y="3556"/>
                  </a:lnTo>
                  <a:lnTo>
                    <a:pt x="974" y="3483"/>
                  </a:lnTo>
                  <a:lnTo>
                    <a:pt x="853" y="3386"/>
                  </a:lnTo>
                  <a:lnTo>
                    <a:pt x="706" y="3288"/>
                  </a:lnTo>
                  <a:lnTo>
                    <a:pt x="585" y="3167"/>
                  </a:lnTo>
                  <a:lnTo>
                    <a:pt x="463" y="3020"/>
                  </a:lnTo>
                  <a:lnTo>
                    <a:pt x="365" y="2874"/>
                  </a:lnTo>
                  <a:lnTo>
                    <a:pt x="268" y="2728"/>
                  </a:lnTo>
                  <a:lnTo>
                    <a:pt x="195" y="2558"/>
                  </a:lnTo>
                  <a:lnTo>
                    <a:pt x="122" y="2387"/>
                  </a:lnTo>
                  <a:lnTo>
                    <a:pt x="73" y="2217"/>
                  </a:lnTo>
                  <a:lnTo>
                    <a:pt x="24" y="2022"/>
                  </a:lnTo>
                  <a:lnTo>
                    <a:pt x="0" y="1827"/>
                  </a:lnTo>
                  <a:lnTo>
                    <a:pt x="0" y="1657"/>
                  </a:lnTo>
                  <a:lnTo>
                    <a:pt x="0" y="1657"/>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21" name="Google Shape;321;p55"/>
            <p:cNvSpPr/>
            <p:nvPr/>
          </p:nvSpPr>
          <p:spPr>
            <a:xfrm>
              <a:off x="4071800" y="2372825"/>
              <a:ext cx="172925" cy="400050"/>
            </a:xfrm>
            <a:custGeom>
              <a:rect b="b" l="l" r="r" t="t"/>
              <a:pathLst>
                <a:path extrusionOk="0" fill="none" h="16002" w="6917">
                  <a:moveTo>
                    <a:pt x="4189" y="0"/>
                  </a:moveTo>
                  <a:lnTo>
                    <a:pt x="4189" y="0"/>
                  </a:lnTo>
                  <a:lnTo>
                    <a:pt x="4019" y="98"/>
                  </a:lnTo>
                  <a:lnTo>
                    <a:pt x="3848" y="147"/>
                  </a:lnTo>
                  <a:lnTo>
                    <a:pt x="3653" y="195"/>
                  </a:lnTo>
                  <a:lnTo>
                    <a:pt x="3459" y="220"/>
                  </a:lnTo>
                  <a:lnTo>
                    <a:pt x="3459" y="220"/>
                  </a:lnTo>
                  <a:lnTo>
                    <a:pt x="3264" y="195"/>
                  </a:lnTo>
                  <a:lnTo>
                    <a:pt x="3069" y="147"/>
                  </a:lnTo>
                  <a:lnTo>
                    <a:pt x="2898" y="98"/>
                  </a:lnTo>
                  <a:lnTo>
                    <a:pt x="2728" y="0"/>
                  </a:lnTo>
                  <a:lnTo>
                    <a:pt x="2728" y="0"/>
                  </a:lnTo>
                  <a:lnTo>
                    <a:pt x="2533" y="49"/>
                  </a:lnTo>
                  <a:lnTo>
                    <a:pt x="2338" y="122"/>
                  </a:lnTo>
                  <a:lnTo>
                    <a:pt x="2168" y="195"/>
                  </a:lnTo>
                  <a:lnTo>
                    <a:pt x="2022" y="293"/>
                  </a:lnTo>
                  <a:lnTo>
                    <a:pt x="1705" y="488"/>
                  </a:lnTo>
                  <a:lnTo>
                    <a:pt x="1437" y="755"/>
                  </a:lnTo>
                  <a:lnTo>
                    <a:pt x="1169" y="1072"/>
                  </a:lnTo>
                  <a:lnTo>
                    <a:pt x="950" y="1413"/>
                  </a:lnTo>
                  <a:lnTo>
                    <a:pt x="755" y="1803"/>
                  </a:lnTo>
                  <a:lnTo>
                    <a:pt x="585" y="2217"/>
                  </a:lnTo>
                  <a:lnTo>
                    <a:pt x="439" y="2704"/>
                  </a:lnTo>
                  <a:lnTo>
                    <a:pt x="317" y="3191"/>
                  </a:lnTo>
                  <a:lnTo>
                    <a:pt x="219" y="3727"/>
                  </a:lnTo>
                  <a:lnTo>
                    <a:pt x="146" y="4311"/>
                  </a:lnTo>
                  <a:lnTo>
                    <a:pt x="73" y="4896"/>
                  </a:lnTo>
                  <a:lnTo>
                    <a:pt x="24" y="5529"/>
                  </a:lnTo>
                  <a:lnTo>
                    <a:pt x="0" y="6187"/>
                  </a:lnTo>
                  <a:lnTo>
                    <a:pt x="0" y="6869"/>
                  </a:lnTo>
                  <a:lnTo>
                    <a:pt x="0" y="6869"/>
                  </a:lnTo>
                  <a:lnTo>
                    <a:pt x="24" y="7015"/>
                  </a:lnTo>
                  <a:lnTo>
                    <a:pt x="49" y="7161"/>
                  </a:lnTo>
                  <a:lnTo>
                    <a:pt x="98" y="7307"/>
                  </a:lnTo>
                  <a:lnTo>
                    <a:pt x="171" y="7404"/>
                  </a:lnTo>
                  <a:lnTo>
                    <a:pt x="244" y="7502"/>
                  </a:lnTo>
                  <a:lnTo>
                    <a:pt x="317" y="7575"/>
                  </a:lnTo>
                  <a:lnTo>
                    <a:pt x="414" y="7624"/>
                  </a:lnTo>
                  <a:lnTo>
                    <a:pt x="487" y="7624"/>
                  </a:lnTo>
                  <a:lnTo>
                    <a:pt x="487" y="7624"/>
                  </a:lnTo>
                  <a:lnTo>
                    <a:pt x="633" y="7624"/>
                  </a:lnTo>
                  <a:lnTo>
                    <a:pt x="731" y="7575"/>
                  </a:lnTo>
                  <a:lnTo>
                    <a:pt x="804" y="7502"/>
                  </a:lnTo>
                  <a:lnTo>
                    <a:pt x="877" y="7404"/>
                  </a:lnTo>
                  <a:lnTo>
                    <a:pt x="926" y="7307"/>
                  </a:lnTo>
                  <a:lnTo>
                    <a:pt x="950" y="7161"/>
                  </a:lnTo>
                  <a:lnTo>
                    <a:pt x="974" y="6869"/>
                  </a:lnTo>
                  <a:lnTo>
                    <a:pt x="974" y="6869"/>
                  </a:lnTo>
                  <a:lnTo>
                    <a:pt x="999" y="6503"/>
                  </a:lnTo>
                  <a:lnTo>
                    <a:pt x="1023" y="6089"/>
                  </a:lnTo>
                  <a:lnTo>
                    <a:pt x="1145" y="5091"/>
                  </a:lnTo>
                  <a:lnTo>
                    <a:pt x="1291" y="4092"/>
                  </a:lnTo>
                  <a:lnTo>
                    <a:pt x="1364" y="3654"/>
                  </a:lnTo>
                  <a:lnTo>
                    <a:pt x="1461" y="3288"/>
                  </a:lnTo>
                  <a:lnTo>
                    <a:pt x="1461" y="3288"/>
                  </a:lnTo>
                  <a:lnTo>
                    <a:pt x="1413" y="3094"/>
                  </a:lnTo>
                  <a:lnTo>
                    <a:pt x="1388" y="2899"/>
                  </a:lnTo>
                  <a:lnTo>
                    <a:pt x="1388" y="2704"/>
                  </a:lnTo>
                  <a:lnTo>
                    <a:pt x="1413" y="2533"/>
                  </a:lnTo>
                  <a:lnTo>
                    <a:pt x="1437" y="2387"/>
                  </a:lnTo>
                  <a:lnTo>
                    <a:pt x="1510" y="2241"/>
                  </a:lnTo>
                  <a:lnTo>
                    <a:pt x="1583" y="2119"/>
                  </a:lnTo>
                  <a:lnTo>
                    <a:pt x="1656" y="2046"/>
                  </a:lnTo>
                  <a:lnTo>
                    <a:pt x="1656" y="2046"/>
                  </a:lnTo>
                  <a:lnTo>
                    <a:pt x="1583" y="2144"/>
                  </a:lnTo>
                  <a:lnTo>
                    <a:pt x="1534" y="2290"/>
                  </a:lnTo>
                  <a:lnTo>
                    <a:pt x="1486" y="2485"/>
                  </a:lnTo>
                  <a:lnTo>
                    <a:pt x="1486" y="2680"/>
                  </a:lnTo>
                  <a:lnTo>
                    <a:pt x="1510" y="2874"/>
                  </a:lnTo>
                  <a:lnTo>
                    <a:pt x="1559" y="3069"/>
                  </a:lnTo>
                  <a:lnTo>
                    <a:pt x="1608" y="3167"/>
                  </a:lnTo>
                  <a:lnTo>
                    <a:pt x="1681" y="3264"/>
                  </a:lnTo>
                  <a:lnTo>
                    <a:pt x="1754" y="3337"/>
                  </a:lnTo>
                  <a:lnTo>
                    <a:pt x="1851" y="3410"/>
                  </a:lnTo>
                  <a:lnTo>
                    <a:pt x="1851" y="3410"/>
                  </a:lnTo>
                  <a:lnTo>
                    <a:pt x="1900" y="3775"/>
                  </a:lnTo>
                  <a:lnTo>
                    <a:pt x="1924" y="3970"/>
                  </a:lnTo>
                  <a:lnTo>
                    <a:pt x="1949" y="4190"/>
                  </a:lnTo>
                  <a:lnTo>
                    <a:pt x="1924" y="4433"/>
                  </a:lnTo>
                  <a:lnTo>
                    <a:pt x="1900" y="4725"/>
                  </a:lnTo>
                  <a:lnTo>
                    <a:pt x="1827" y="5018"/>
                  </a:lnTo>
                  <a:lnTo>
                    <a:pt x="1705" y="5383"/>
                  </a:lnTo>
                  <a:lnTo>
                    <a:pt x="1705" y="5383"/>
                  </a:lnTo>
                  <a:lnTo>
                    <a:pt x="1510" y="5894"/>
                  </a:lnTo>
                  <a:lnTo>
                    <a:pt x="1364" y="6381"/>
                  </a:lnTo>
                  <a:lnTo>
                    <a:pt x="1267" y="6820"/>
                  </a:lnTo>
                  <a:lnTo>
                    <a:pt x="1218" y="7210"/>
                  </a:lnTo>
                  <a:lnTo>
                    <a:pt x="1169" y="7599"/>
                  </a:lnTo>
                  <a:lnTo>
                    <a:pt x="1169" y="7989"/>
                  </a:lnTo>
                  <a:lnTo>
                    <a:pt x="1194" y="8793"/>
                  </a:lnTo>
                  <a:lnTo>
                    <a:pt x="1194" y="8793"/>
                  </a:lnTo>
                  <a:lnTo>
                    <a:pt x="1242" y="9962"/>
                  </a:lnTo>
                  <a:lnTo>
                    <a:pt x="1291" y="11131"/>
                  </a:lnTo>
                  <a:lnTo>
                    <a:pt x="1315" y="13201"/>
                  </a:lnTo>
                  <a:lnTo>
                    <a:pt x="1340" y="14686"/>
                  </a:lnTo>
                  <a:lnTo>
                    <a:pt x="1340" y="15271"/>
                  </a:lnTo>
                  <a:lnTo>
                    <a:pt x="1340" y="15271"/>
                  </a:lnTo>
                  <a:lnTo>
                    <a:pt x="1364" y="15490"/>
                  </a:lnTo>
                  <a:lnTo>
                    <a:pt x="1413" y="15661"/>
                  </a:lnTo>
                  <a:lnTo>
                    <a:pt x="1486" y="15782"/>
                  </a:lnTo>
                  <a:lnTo>
                    <a:pt x="1583" y="15880"/>
                  </a:lnTo>
                  <a:lnTo>
                    <a:pt x="1656" y="15953"/>
                  </a:lnTo>
                  <a:lnTo>
                    <a:pt x="1729" y="15977"/>
                  </a:lnTo>
                  <a:lnTo>
                    <a:pt x="1827" y="16002"/>
                  </a:lnTo>
                  <a:lnTo>
                    <a:pt x="1827" y="16002"/>
                  </a:lnTo>
                  <a:lnTo>
                    <a:pt x="1949" y="16002"/>
                  </a:lnTo>
                  <a:lnTo>
                    <a:pt x="2070" y="15953"/>
                  </a:lnTo>
                  <a:lnTo>
                    <a:pt x="2168" y="15904"/>
                  </a:lnTo>
                  <a:lnTo>
                    <a:pt x="2241" y="15831"/>
                  </a:lnTo>
                  <a:lnTo>
                    <a:pt x="2314" y="15758"/>
                  </a:lnTo>
                  <a:lnTo>
                    <a:pt x="2387" y="15636"/>
                  </a:lnTo>
                  <a:lnTo>
                    <a:pt x="2411" y="15490"/>
                  </a:lnTo>
                  <a:lnTo>
                    <a:pt x="2460" y="15344"/>
                  </a:lnTo>
                  <a:lnTo>
                    <a:pt x="3142" y="8525"/>
                  </a:lnTo>
                  <a:lnTo>
                    <a:pt x="3142" y="8525"/>
                  </a:lnTo>
                  <a:lnTo>
                    <a:pt x="3142" y="8427"/>
                  </a:lnTo>
                  <a:lnTo>
                    <a:pt x="3191" y="8257"/>
                  </a:lnTo>
                  <a:lnTo>
                    <a:pt x="3239" y="8159"/>
                  </a:lnTo>
                  <a:lnTo>
                    <a:pt x="3288" y="8062"/>
                  </a:lnTo>
                  <a:lnTo>
                    <a:pt x="3361" y="7989"/>
                  </a:lnTo>
                  <a:lnTo>
                    <a:pt x="3459" y="7965"/>
                  </a:lnTo>
                  <a:lnTo>
                    <a:pt x="3459" y="7965"/>
                  </a:lnTo>
                  <a:lnTo>
                    <a:pt x="3556" y="7989"/>
                  </a:lnTo>
                  <a:lnTo>
                    <a:pt x="3629" y="8062"/>
                  </a:lnTo>
                  <a:lnTo>
                    <a:pt x="3678" y="8159"/>
                  </a:lnTo>
                  <a:lnTo>
                    <a:pt x="3726" y="8257"/>
                  </a:lnTo>
                  <a:lnTo>
                    <a:pt x="3775" y="8427"/>
                  </a:lnTo>
                  <a:lnTo>
                    <a:pt x="3775" y="8525"/>
                  </a:lnTo>
                  <a:lnTo>
                    <a:pt x="4457" y="15344"/>
                  </a:lnTo>
                  <a:lnTo>
                    <a:pt x="4457" y="15344"/>
                  </a:lnTo>
                  <a:lnTo>
                    <a:pt x="4506" y="15490"/>
                  </a:lnTo>
                  <a:lnTo>
                    <a:pt x="4530" y="15636"/>
                  </a:lnTo>
                  <a:lnTo>
                    <a:pt x="4603" y="15758"/>
                  </a:lnTo>
                  <a:lnTo>
                    <a:pt x="4676" y="15831"/>
                  </a:lnTo>
                  <a:lnTo>
                    <a:pt x="4749" y="15904"/>
                  </a:lnTo>
                  <a:lnTo>
                    <a:pt x="4847" y="15953"/>
                  </a:lnTo>
                  <a:lnTo>
                    <a:pt x="4969" y="16002"/>
                  </a:lnTo>
                  <a:lnTo>
                    <a:pt x="5090" y="16002"/>
                  </a:lnTo>
                  <a:lnTo>
                    <a:pt x="5090" y="16002"/>
                  </a:lnTo>
                  <a:lnTo>
                    <a:pt x="5188" y="15977"/>
                  </a:lnTo>
                  <a:lnTo>
                    <a:pt x="5261" y="15953"/>
                  </a:lnTo>
                  <a:lnTo>
                    <a:pt x="5334" y="15880"/>
                  </a:lnTo>
                  <a:lnTo>
                    <a:pt x="5431" y="15782"/>
                  </a:lnTo>
                  <a:lnTo>
                    <a:pt x="5504" y="15661"/>
                  </a:lnTo>
                  <a:lnTo>
                    <a:pt x="5553" y="15490"/>
                  </a:lnTo>
                  <a:lnTo>
                    <a:pt x="5577" y="15271"/>
                  </a:lnTo>
                  <a:lnTo>
                    <a:pt x="5577" y="15271"/>
                  </a:lnTo>
                  <a:lnTo>
                    <a:pt x="5577" y="14686"/>
                  </a:lnTo>
                  <a:lnTo>
                    <a:pt x="5602" y="13201"/>
                  </a:lnTo>
                  <a:lnTo>
                    <a:pt x="5626" y="11131"/>
                  </a:lnTo>
                  <a:lnTo>
                    <a:pt x="5675" y="9962"/>
                  </a:lnTo>
                  <a:lnTo>
                    <a:pt x="5724" y="8793"/>
                  </a:lnTo>
                  <a:lnTo>
                    <a:pt x="5724" y="8793"/>
                  </a:lnTo>
                  <a:lnTo>
                    <a:pt x="5748" y="7989"/>
                  </a:lnTo>
                  <a:lnTo>
                    <a:pt x="5748" y="7599"/>
                  </a:lnTo>
                  <a:lnTo>
                    <a:pt x="5699" y="7210"/>
                  </a:lnTo>
                  <a:lnTo>
                    <a:pt x="5650" y="6820"/>
                  </a:lnTo>
                  <a:lnTo>
                    <a:pt x="5553" y="6381"/>
                  </a:lnTo>
                  <a:lnTo>
                    <a:pt x="5407" y="5894"/>
                  </a:lnTo>
                  <a:lnTo>
                    <a:pt x="5212" y="5383"/>
                  </a:lnTo>
                  <a:lnTo>
                    <a:pt x="5212" y="5383"/>
                  </a:lnTo>
                  <a:lnTo>
                    <a:pt x="5090" y="5018"/>
                  </a:lnTo>
                  <a:lnTo>
                    <a:pt x="5017" y="4725"/>
                  </a:lnTo>
                  <a:lnTo>
                    <a:pt x="4993" y="4433"/>
                  </a:lnTo>
                  <a:lnTo>
                    <a:pt x="4969" y="4190"/>
                  </a:lnTo>
                  <a:lnTo>
                    <a:pt x="4993" y="3970"/>
                  </a:lnTo>
                  <a:lnTo>
                    <a:pt x="5017" y="3775"/>
                  </a:lnTo>
                  <a:lnTo>
                    <a:pt x="5066" y="3410"/>
                  </a:lnTo>
                  <a:lnTo>
                    <a:pt x="5066" y="3410"/>
                  </a:lnTo>
                  <a:lnTo>
                    <a:pt x="5163" y="3337"/>
                  </a:lnTo>
                  <a:lnTo>
                    <a:pt x="5236" y="3264"/>
                  </a:lnTo>
                  <a:lnTo>
                    <a:pt x="5310" y="3167"/>
                  </a:lnTo>
                  <a:lnTo>
                    <a:pt x="5358" y="3069"/>
                  </a:lnTo>
                  <a:lnTo>
                    <a:pt x="5407" y="2874"/>
                  </a:lnTo>
                  <a:lnTo>
                    <a:pt x="5431" y="2680"/>
                  </a:lnTo>
                  <a:lnTo>
                    <a:pt x="5431" y="2485"/>
                  </a:lnTo>
                  <a:lnTo>
                    <a:pt x="5383" y="2290"/>
                  </a:lnTo>
                  <a:lnTo>
                    <a:pt x="5334" y="2144"/>
                  </a:lnTo>
                  <a:lnTo>
                    <a:pt x="5261" y="2046"/>
                  </a:lnTo>
                  <a:lnTo>
                    <a:pt x="5261" y="2046"/>
                  </a:lnTo>
                  <a:lnTo>
                    <a:pt x="5334" y="2119"/>
                  </a:lnTo>
                  <a:lnTo>
                    <a:pt x="5407" y="2241"/>
                  </a:lnTo>
                  <a:lnTo>
                    <a:pt x="5480" y="2387"/>
                  </a:lnTo>
                  <a:lnTo>
                    <a:pt x="5504" y="2533"/>
                  </a:lnTo>
                  <a:lnTo>
                    <a:pt x="5529" y="2704"/>
                  </a:lnTo>
                  <a:lnTo>
                    <a:pt x="5529" y="2899"/>
                  </a:lnTo>
                  <a:lnTo>
                    <a:pt x="5504" y="3094"/>
                  </a:lnTo>
                  <a:lnTo>
                    <a:pt x="5456" y="3288"/>
                  </a:lnTo>
                  <a:lnTo>
                    <a:pt x="5456" y="3288"/>
                  </a:lnTo>
                  <a:lnTo>
                    <a:pt x="5553" y="3654"/>
                  </a:lnTo>
                  <a:lnTo>
                    <a:pt x="5626" y="4092"/>
                  </a:lnTo>
                  <a:lnTo>
                    <a:pt x="5772" y="5091"/>
                  </a:lnTo>
                  <a:lnTo>
                    <a:pt x="5894" y="6089"/>
                  </a:lnTo>
                  <a:lnTo>
                    <a:pt x="5918" y="6503"/>
                  </a:lnTo>
                  <a:lnTo>
                    <a:pt x="5943" y="6869"/>
                  </a:lnTo>
                  <a:lnTo>
                    <a:pt x="5943" y="6869"/>
                  </a:lnTo>
                  <a:lnTo>
                    <a:pt x="5967" y="7161"/>
                  </a:lnTo>
                  <a:lnTo>
                    <a:pt x="5991" y="7307"/>
                  </a:lnTo>
                  <a:lnTo>
                    <a:pt x="6040" y="7404"/>
                  </a:lnTo>
                  <a:lnTo>
                    <a:pt x="6113" y="7502"/>
                  </a:lnTo>
                  <a:lnTo>
                    <a:pt x="6186" y="7575"/>
                  </a:lnTo>
                  <a:lnTo>
                    <a:pt x="6284" y="7624"/>
                  </a:lnTo>
                  <a:lnTo>
                    <a:pt x="6430" y="7624"/>
                  </a:lnTo>
                  <a:lnTo>
                    <a:pt x="6430" y="7624"/>
                  </a:lnTo>
                  <a:lnTo>
                    <a:pt x="6503" y="7624"/>
                  </a:lnTo>
                  <a:lnTo>
                    <a:pt x="6600" y="7575"/>
                  </a:lnTo>
                  <a:lnTo>
                    <a:pt x="6673" y="7502"/>
                  </a:lnTo>
                  <a:lnTo>
                    <a:pt x="6746" y="7404"/>
                  </a:lnTo>
                  <a:lnTo>
                    <a:pt x="6820" y="7307"/>
                  </a:lnTo>
                  <a:lnTo>
                    <a:pt x="6868" y="7161"/>
                  </a:lnTo>
                  <a:lnTo>
                    <a:pt x="6893" y="7015"/>
                  </a:lnTo>
                  <a:lnTo>
                    <a:pt x="6917" y="6869"/>
                  </a:lnTo>
                  <a:lnTo>
                    <a:pt x="6917" y="6869"/>
                  </a:lnTo>
                  <a:lnTo>
                    <a:pt x="6917" y="6187"/>
                  </a:lnTo>
                  <a:lnTo>
                    <a:pt x="6893" y="5529"/>
                  </a:lnTo>
                  <a:lnTo>
                    <a:pt x="6844" y="4896"/>
                  </a:lnTo>
                  <a:lnTo>
                    <a:pt x="6771" y="4311"/>
                  </a:lnTo>
                  <a:lnTo>
                    <a:pt x="6698" y="3727"/>
                  </a:lnTo>
                  <a:lnTo>
                    <a:pt x="6600" y="3191"/>
                  </a:lnTo>
                  <a:lnTo>
                    <a:pt x="6479" y="2704"/>
                  </a:lnTo>
                  <a:lnTo>
                    <a:pt x="6332" y="2217"/>
                  </a:lnTo>
                  <a:lnTo>
                    <a:pt x="6162" y="1803"/>
                  </a:lnTo>
                  <a:lnTo>
                    <a:pt x="5967" y="1413"/>
                  </a:lnTo>
                  <a:lnTo>
                    <a:pt x="5748" y="1072"/>
                  </a:lnTo>
                  <a:lnTo>
                    <a:pt x="5480" y="755"/>
                  </a:lnTo>
                  <a:lnTo>
                    <a:pt x="5212" y="488"/>
                  </a:lnTo>
                  <a:lnTo>
                    <a:pt x="4895" y="293"/>
                  </a:lnTo>
                  <a:lnTo>
                    <a:pt x="4749" y="195"/>
                  </a:lnTo>
                  <a:lnTo>
                    <a:pt x="4579" y="122"/>
                  </a:lnTo>
                  <a:lnTo>
                    <a:pt x="4384" y="49"/>
                  </a:lnTo>
                  <a:lnTo>
                    <a:pt x="4189" y="0"/>
                  </a:lnTo>
                  <a:lnTo>
                    <a:pt x="4189" y="0"/>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322" name="Google Shape;322;p55"/>
          <p:cNvSpPr/>
          <p:nvPr/>
        </p:nvSpPr>
        <p:spPr>
          <a:xfrm>
            <a:off x="163319" y="888763"/>
            <a:ext cx="8353800" cy="400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en-CA" sz="2000" u="none" cap="none" strike="noStrike">
                <a:solidFill>
                  <a:srgbClr val="000000"/>
                </a:solidFill>
                <a:latin typeface="Arial"/>
                <a:ea typeface="Arial"/>
                <a:cs typeface="Arial"/>
                <a:sym typeface="Arial"/>
              </a:rPr>
              <a:t>38.5% of Bridgewater residents experience energy poverty</a:t>
            </a:r>
            <a:endParaRPr b="1" i="0" sz="2000" u="none" cap="none" strike="noStrike">
              <a:solidFill>
                <a:srgbClr val="000000"/>
              </a:solidFill>
              <a:latin typeface="Arial"/>
              <a:ea typeface="Arial"/>
              <a:cs typeface="Arial"/>
              <a:sym typeface="Arial"/>
            </a:endParaRPr>
          </a:p>
        </p:txBody>
      </p:sp>
      <p:pic>
        <p:nvPicPr>
          <p:cNvPr id="323" name="Google Shape;323;p55"/>
          <p:cNvPicPr preferRelativeResize="0"/>
          <p:nvPr/>
        </p:nvPicPr>
        <p:blipFill rotWithShape="1">
          <a:blip r:embed="rId3">
            <a:alphaModFix/>
          </a:blip>
          <a:srcRect b="0" l="0" r="0" t="0"/>
          <a:stretch/>
        </p:blipFill>
        <p:spPr>
          <a:xfrm>
            <a:off x="4565394" y="2057959"/>
            <a:ext cx="408467" cy="31701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7" name="Shape 177"/>
        <p:cNvGrpSpPr/>
        <p:nvPr/>
      </p:nvGrpSpPr>
      <p:grpSpPr>
        <a:xfrm>
          <a:off x="0" y="0"/>
          <a:ext cx="0" cy="0"/>
          <a:chOff x="0" y="0"/>
          <a:chExt cx="0" cy="0"/>
        </a:xfrm>
      </p:grpSpPr>
      <p:sp>
        <p:nvSpPr>
          <p:cNvPr id="178" name="Google Shape;178;p38"/>
          <p:cNvSpPr txBox="1"/>
          <p:nvPr>
            <p:ph type="title"/>
          </p:nvPr>
        </p:nvSpPr>
        <p:spPr>
          <a:xfrm>
            <a:off x="268475" y="270425"/>
            <a:ext cx="6303600" cy="583800"/>
          </a:xfrm>
          <a:prstGeom prst="rect">
            <a:avLst/>
          </a:prstGeom>
          <a:noFill/>
          <a:ln>
            <a:noFill/>
          </a:ln>
        </p:spPr>
        <p:txBody>
          <a:bodyPr anchorCtr="0" anchor="t" bIns="68575" lIns="68575" spcFirstLastPara="1" rIns="68575" wrap="square" tIns="68575">
            <a:noAutofit/>
          </a:bodyPr>
          <a:lstStyle/>
          <a:p>
            <a:pPr indent="0" lvl="0" marL="0" rtl="0" algn="l">
              <a:lnSpc>
                <a:spcPct val="90000"/>
              </a:lnSpc>
              <a:spcBef>
                <a:spcPts val="0"/>
              </a:spcBef>
              <a:spcAft>
                <a:spcPts val="0"/>
              </a:spcAft>
              <a:buSzPts val="1100"/>
              <a:buNone/>
            </a:pPr>
            <a:r>
              <a:rPr lang="en-CA"/>
              <a:t>Agenda</a:t>
            </a:r>
            <a:endParaRPr/>
          </a:p>
        </p:txBody>
      </p:sp>
      <p:sp>
        <p:nvSpPr>
          <p:cNvPr id="179" name="Google Shape;179;p38"/>
          <p:cNvSpPr txBox="1"/>
          <p:nvPr>
            <p:ph idx="1" type="body"/>
          </p:nvPr>
        </p:nvSpPr>
        <p:spPr>
          <a:xfrm>
            <a:off x="628650" y="1220949"/>
            <a:ext cx="7886700" cy="3263400"/>
          </a:xfrm>
          <a:prstGeom prst="rect">
            <a:avLst/>
          </a:prstGeom>
          <a:noFill/>
          <a:ln>
            <a:noFill/>
          </a:ln>
        </p:spPr>
        <p:txBody>
          <a:bodyPr anchorCtr="0" anchor="t" bIns="68575" lIns="68575" spcFirstLastPara="1" rIns="68575" wrap="square" tIns="68575">
            <a:noAutofit/>
          </a:bodyPr>
          <a:lstStyle/>
          <a:p>
            <a:pPr indent="-381000" lvl="0" marL="457200" rtl="0" algn="l">
              <a:lnSpc>
                <a:spcPct val="90000"/>
              </a:lnSpc>
              <a:spcBef>
                <a:spcPts val="800"/>
              </a:spcBef>
              <a:spcAft>
                <a:spcPts val="0"/>
              </a:spcAft>
              <a:buClr>
                <a:srgbClr val="666666"/>
              </a:buClr>
              <a:buSzPts val="2400"/>
              <a:buFont typeface="Calibri"/>
              <a:buChar char="•"/>
            </a:pPr>
            <a:r>
              <a:rPr lang="en-CA" sz="2400"/>
              <a:t>Introduction to </a:t>
            </a:r>
            <a:r>
              <a:rPr lang="en-CA" sz="2400"/>
              <a:t>QUEST</a:t>
            </a:r>
            <a:endParaRPr sz="2400"/>
          </a:p>
          <a:p>
            <a:pPr indent="-381000" lvl="0" marL="457200" rtl="0" algn="l">
              <a:lnSpc>
                <a:spcPct val="90000"/>
              </a:lnSpc>
              <a:spcBef>
                <a:spcPts val="800"/>
              </a:spcBef>
              <a:spcAft>
                <a:spcPts val="0"/>
              </a:spcAft>
              <a:buClr>
                <a:srgbClr val="666666"/>
              </a:buClr>
              <a:buSzPts val="2400"/>
              <a:buFont typeface="Calibri"/>
              <a:buChar char="•"/>
            </a:pPr>
            <a:r>
              <a:rPr lang="en-CA" sz="2400"/>
              <a:t>A brief overview of Funding &amp; Financing Mechanisms and Tools for Community Climate Planning</a:t>
            </a:r>
            <a:endParaRPr sz="2400"/>
          </a:p>
          <a:p>
            <a:pPr indent="-381000" lvl="0" marL="457200" rtl="0" algn="l">
              <a:lnSpc>
                <a:spcPct val="90000"/>
              </a:lnSpc>
              <a:spcBef>
                <a:spcPts val="800"/>
              </a:spcBef>
              <a:spcAft>
                <a:spcPts val="0"/>
              </a:spcAft>
              <a:buClr>
                <a:srgbClr val="666666"/>
              </a:buClr>
              <a:buSzPts val="2400"/>
              <a:buFont typeface="Calibri"/>
              <a:buChar char="•"/>
            </a:pPr>
            <a:r>
              <a:rPr lang="en-CA" sz="2400"/>
              <a:t>QUEST’s </a:t>
            </a:r>
            <a:r>
              <a:rPr lang="en-CA" sz="2400"/>
              <a:t>Economic Impact of New Brunswick Community Energy Plans Report and Workbook</a:t>
            </a:r>
            <a:endParaRPr sz="2400"/>
          </a:p>
          <a:p>
            <a:pPr indent="-381000" lvl="0" marL="457200" rtl="0" algn="l">
              <a:lnSpc>
                <a:spcPct val="90000"/>
              </a:lnSpc>
              <a:spcBef>
                <a:spcPts val="800"/>
              </a:spcBef>
              <a:spcAft>
                <a:spcPts val="0"/>
              </a:spcAft>
              <a:buClr>
                <a:srgbClr val="666666"/>
              </a:buClr>
              <a:buSzPts val="2400"/>
              <a:buChar char="•"/>
            </a:pPr>
            <a:r>
              <a:rPr lang="en-CA" sz="2400"/>
              <a:t>Town of Bridgewater, NS: Climate Financing and Stakeholder Engagement</a:t>
            </a:r>
            <a:endParaRPr sz="2400"/>
          </a:p>
          <a:p>
            <a:pPr indent="0" lvl="0" marL="95250" rtl="0" algn="ctr">
              <a:lnSpc>
                <a:spcPct val="90000"/>
              </a:lnSpc>
              <a:spcBef>
                <a:spcPts val="800"/>
              </a:spcBef>
              <a:spcAft>
                <a:spcPts val="0"/>
              </a:spcAft>
              <a:buSzPts val="2100"/>
              <a:buNone/>
            </a:pPr>
            <a:r>
              <a:t/>
            </a:r>
            <a:endParaRPr b="1"/>
          </a:p>
          <a:p>
            <a:pPr indent="-228600" lvl="0" marL="457200" rtl="0" algn="l">
              <a:lnSpc>
                <a:spcPct val="90000"/>
              </a:lnSpc>
              <a:spcBef>
                <a:spcPts val="800"/>
              </a:spcBef>
              <a:spcAft>
                <a:spcPts val="0"/>
              </a:spcAft>
              <a:buSzPts val="2100"/>
              <a:buNone/>
            </a:pPr>
            <a:r>
              <a:t/>
            </a:r>
            <a:endParaRPr/>
          </a:p>
          <a:p>
            <a:pPr indent="-228600" lvl="0" marL="457200" rtl="0" algn="l">
              <a:lnSpc>
                <a:spcPct val="90000"/>
              </a:lnSpc>
              <a:spcBef>
                <a:spcPts val="800"/>
              </a:spcBef>
              <a:spcAft>
                <a:spcPts val="0"/>
              </a:spcAft>
              <a:buSzPts val="2100"/>
              <a:buNone/>
            </a:pPr>
            <a:r>
              <a:t/>
            </a:r>
            <a:endParaRPr/>
          </a:p>
          <a:p>
            <a:pPr indent="-228600" lvl="0" marL="457200" rtl="0" algn="l">
              <a:lnSpc>
                <a:spcPct val="90000"/>
              </a:lnSpc>
              <a:spcBef>
                <a:spcPts val="800"/>
              </a:spcBef>
              <a:spcAft>
                <a:spcPts val="0"/>
              </a:spcAft>
              <a:buSzPts val="2100"/>
              <a:buNone/>
            </a:pPr>
            <a:r>
              <a:t/>
            </a:r>
            <a:endParaRPr/>
          </a:p>
          <a:p>
            <a:pPr indent="-228600" lvl="0" marL="457200" rtl="0" algn="l">
              <a:lnSpc>
                <a:spcPct val="90000"/>
              </a:lnSpc>
              <a:spcBef>
                <a:spcPts val="800"/>
              </a:spcBef>
              <a:spcAft>
                <a:spcPts val="0"/>
              </a:spcAft>
              <a:buSzPts val="2100"/>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7" name="Shape 327"/>
        <p:cNvGrpSpPr/>
        <p:nvPr/>
      </p:nvGrpSpPr>
      <p:grpSpPr>
        <a:xfrm>
          <a:off x="0" y="0"/>
          <a:ext cx="0" cy="0"/>
          <a:chOff x="0" y="0"/>
          <a:chExt cx="0" cy="0"/>
        </a:xfrm>
      </p:grpSpPr>
      <p:sp>
        <p:nvSpPr>
          <p:cNvPr id="328" name="Google Shape;328;p56"/>
          <p:cNvSpPr/>
          <p:nvPr/>
        </p:nvSpPr>
        <p:spPr>
          <a:xfrm>
            <a:off x="1257300" y="0"/>
            <a:ext cx="6686400" cy="685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1" i="0" lang="en-CA" sz="2100" u="none" cap="none" strike="noStrike">
                <a:solidFill>
                  <a:schemeClr val="lt1"/>
                </a:solidFill>
                <a:latin typeface="Arial"/>
                <a:ea typeface="Arial"/>
                <a:cs typeface="Arial"/>
                <a:sym typeface="Arial"/>
              </a:rPr>
              <a:t>Bridgewater’s Smart Cities Challenge</a:t>
            </a:r>
            <a:endParaRPr/>
          </a:p>
        </p:txBody>
      </p:sp>
      <p:pic>
        <p:nvPicPr>
          <p:cNvPr id="329" name="Google Shape;329;p56"/>
          <p:cNvPicPr preferRelativeResize="0"/>
          <p:nvPr/>
        </p:nvPicPr>
        <p:blipFill rotWithShape="1">
          <a:blip r:embed="rId3">
            <a:alphaModFix/>
          </a:blip>
          <a:srcRect b="0" l="0" r="0" t="0"/>
          <a:stretch/>
        </p:blipFill>
        <p:spPr>
          <a:xfrm>
            <a:off x="1572768" y="1701463"/>
            <a:ext cx="7318250" cy="2910667"/>
          </a:xfrm>
          <a:prstGeom prst="rect">
            <a:avLst/>
          </a:prstGeom>
          <a:noFill/>
          <a:ln>
            <a:noFill/>
          </a:ln>
        </p:spPr>
      </p:pic>
      <p:sp>
        <p:nvSpPr>
          <p:cNvPr id="330" name="Google Shape;330;p56"/>
          <p:cNvSpPr txBox="1"/>
          <p:nvPr/>
        </p:nvSpPr>
        <p:spPr>
          <a:xfrm>
            <a:off x="252984" y="685800"/>
            <a:ext cx="6858000" cy="1015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CA" sz="2000" u="none" cap="none" strike="noStrike">
                <a:solidFill>
                  <a:schemeClr val="accent1"/>
                </a:solidFill>
                <a:latin typeface="Roboto Slab"/>
                <a:ea typeface="Roboto Slab"/>
                <a:cs typeface="Roboto Slab"/>
                <a:sym typeface="Roboto Slab"/>
              </a:rPr>
              <a:t>Our community will lift its residents out of energy poverty, starting by reducing the energy poverty rate by 20% by 2025</a:t>
            </a:r>
            <a:endParaRPr/>
          </a:p>
        </p:txBody>
      </p:sp>
      <p:sp>
        <p:nvSpPr>
          <p:cNvPr id="331" name="Google Shape;331;p56"/>
          <p:cNvSpPr txBox="1"/>
          <p:nvPr/>
        </p:nvSpPr>
        <p:spPr>
          <a:xfrm>
            <a:off x="8404384" y="4749851"/>
            <a:ext cx="548700" cy="3936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1" i="0" lang="en-CA" sz="1300" u="none" cap="none" strike="noStrike">
                <a:solidFill>
                  <a:schemeClr val="accent1"/>
                </a:solidFill>
                <a:latin typeface="Source Sans Pro"/>
                <a:ea typeface="Source Sans Pro"/>
                <a:cs typeface="Source Sans Pro"/>
                <a:sym typeface="Source Sans Pro"/>
              </a:rPr>
              <a:t>‹#›</a:t>
            </a:fld>
            <a:endParaRPr b="1" i="0" sz="1300" u="none" cap="none" strike="noStrike">
              <a:solidFill>
                <a:schemeClr val="accent1"/>
              </a:solidFill>
              <a:latin typeface="Source Sans Pro"/>
              <a:ea typeface="Source Sans Pro"/>
              <a:cs typeface="Source Sans Pro"/>
              <a:sym typeface="Source Sans Pro"/>
            </a:endParaRPr>
          </a:p>
        </p:txBody>
      </p:sp>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6" name="Shape 336"/>
        <p:cNvGrpSpPr/>
        <p:nvPr/>
      </p:nvGrpSpPr>
      <p:grpSpPr>
        <a:xfrm>
          <a:off x="0" y="0"/>
          <a:ext cx="0" cy="0"/>
          <a:chOff x="0" y="0"/>
          <a:chExt cx="0" cy="0"/>
        </a:xfrm>
      </p:grpSpPr>
      <p:sp>
        <p:nvSpPr>
          <p:cNvPr id="337" name="Google Shape;337;p57"/>
          <p:cNvSpPr/>
          <p:nvPr/>
        </p:nvSpPr>
        <p:spPr>
          <a:xfrm>
            <a:off x="1313056" y="475488"/>
            <a:ext cx="6733800" cy="466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pic>
        <p:nvPicPr>
          <p:cNvPr id="338" name="Google Shape;338;p57"/>
          <p:cNvPicPr preferRelativeResize="0"/>
          <p:nvPr/>
        </p:nvPicPr>
        <p:blipFill rotWithShape="1">
          <a:blip r:embed="rId3">
            <a:alphaModFix/>
          </a:blip>
          <a:srcRect b="0" l="0" r="0" t="0"/>
          <a:stretch/>
        </p:blipFill>
        <p:spPr>
          <a:xfrm>
            <a:off x="1569088" y="0"/>
            <a:ext cx="4856095" cy="5222593"/>
          </a:xfrm>
          <a:prstGeom prst="rect">
            <a:avLst/>
          </a:prstGeom>
          <a:noFill/>
          <a:ln>
            <a:noFill/>
          </a:ln>
        </p:spPr>
      </p:pic>
      <p:sp>
        <p:nvSpPr>
          <p:cNvPr id="339" name="Google Shape;339;p57"/>
          <p:cNvSpPr txBox="1"/>
          <p:nvPr/>
        </p:nvSpPr>
        <p:spPr>
          <a:xfrm>
            <a:off x="8404384" y="4749851"/>
            <a:ext cx="548700" cy="3936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1" i="0" lang="en-CA" sz="1300" u="none" cap="none" strike="noStrike">
                <a:solidFill>
                  <a:schemeClr val="accent1"/>
                </a:solidFill>
                <a:latin typeface="Source Sans Pro"/>
                <a:ea typeface="Source Sans Pro"/>
                <a:cs typeface="Source Sans Pro"/>
                <a:sym typeface="Source Sans Pro"/>
              </a:rPr>
              <a:t>‹#›</a:t>
            </a:fld>
            <a:endParaRPr b="1" i="0" sz="1300" u="none" cap="none" strike="noStrike">
              <a:solidFill>
                <a:schemeClr val="accent1"/>
              </a:solidFill>
              <a:latin typeface="Source Sans Pro"/>
              <a:ea typeface="Source Sans Pro"/>
              <a:cs typeface="Source Sans Pro"/>
              <a:sym typeface="Source Sans Pro"/>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3" name="Shape 343"/>
        <p:cNvGrpSpPr/>
        <p:nvPr/>
      </p:nvGrpSpPr>
      <p:grpSpPr>
        <a:xfrm>
          <a:off x="0" y="0"/>
          <a:ext cx="0" cy="0"/>
          <a:chOff x="0" y="0"/>
          <a:chExt cx="0" cy="0"/>
        </a:xfrm>
      </p:grpSpPr>
      <p:sp>
        <p:nvSpPr>
          <p:cNvPr id="344" name="Google Shape;344;p58"/>
          <p:cNvSpPr txBox="1"/>
          <p:nvPr>
            <p:ph type="title"/>
          </p:nvPr>
        </p:nvSpPr>
        <p:spPr>
          <a:xfrm>
            <a:off x="108600" y="2616212"/>
            <a:ext cx="7571700" cy="702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000"/>
              <a:buNone/>
            </a:pPr>
            <a:r>
              <a:rPr lang="en-CA" sz="3200"/>
              <a:t>How the </a:t>
            </a:r>
            <a:br>
              <a:rPr lang="en-CA" sz="3200"/>
            </a:br>
            <a:r>
              <a:rPr lang="en-CA" sz="3200"/>
              <a:t>program</a:t>
            </a:r>
            <a:br>
              <a:rPr lang="en-CA" sz="3200"/>
            </a:br>
            <a:r>
              <a:rPr lang="en-CA" sz="3200"/>
              <a:t>will work?</a:t>
            </a:r>
            <a:br>
              <a:rPr lang="en-CA" sz="3200"/>
            </a:br>
            <a:endParaRPr sz="3200"/>
          </a:p>
          <a:p>
            <a:pPr indent="0" lvl="0" marL="0" rtl="0" algn="l">
              <a:lnSpc>
                <a:spcPct val="100000"/>
              </a:lnSpc>
              <a:spcBef>
                <a:spcPts val="0"/>
              </a:spcBef>
              <a:spcAft>
                <a:spcPts val="0"/>
              </a:spcAft>
              <a:buSzPts val="2000"/>
              <a:buNone/>
            </a:pPr>
            <a:r>
              <a:rPr lang="en-CA"/>
              <a:t>Shared Responsibilities </a:t>
            </a:r>
            <a:br>
              <a:rPr lang="en-CA"/>
            </a:br>
            <a:r>
              <a:rPr lang="en-CA"/>
              <a:t>and Resources!</a:t>
            </a:r>
            <a:endParaRPr/>
          </a:p>
        </p:txBody>
      </p:sp>
      <p:sp>
        <p:nvSpPr>
          <p:cNvPr id="345" name="Google Shape;345;p58"/>
          <p:cNvSpPr txBox="1"/>
          <p:nvPr>
            <p:ph idx="1" type="body"/>
          </p:nvPr>
        </p:nvSpPr>
        <p:spPr>
          <a:xfrm>
            <a:off x="786150" y="1010725"/>
            <a:ext cx="6216600" cy="3573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400"/>
              <a:buNone/>
            </a:pPr>
            <a:r>
              <a:rPr lang="en-CA" sz="2200">
                <a:solidFill>
                  <a:srgbClr val="000000"/>
                </a:solidFill>
              </a:rPr>
              <a:t> </a:t>
            </a:r>
            <a:endParaRPr sz="2200">
              <a:solidFill>
                <a:srgbClr val="000000"/>
              </a:solidFill>
            </a:endParaRPr>
          </a:p>
          <a:p>
            <a:pPr indent="0" lvl="0" marL="0" rtl="0" algn="l">
              <a:lnSpc>
                <a:spcPct val="100000"/>
              </a:lnSpc>
              <a:spcBef>
                <a:spcPts val="1000"/>
              </a:spcBef>
              <a:spcAft>
                <a:spcPts val="0"/>
              </a:spcAft>
              <a:buSzPts val="2400"/>
              <a:buNone/>
            </a:pPr>
            <a:r>
              <a:t/>
            </a:r>
            <a:endParaRPr sz="2200">
              <a:solidFill>
                <a:srgbClr val="000000"/>
              </a:solidFill>
            </a:endParaRPr>
          </a:p>
          <a:p>
            <a:pPr indent="0" lvl="0" marL="0" rtl="0" algn="l">
              <a:lnSpc>
                <a:spcPct val="100000"/>
              </a:lnSpc>
              <a:spcBef>
                <a:spcPts val="1000"/>
              </a:spcBef>
              <a:spcAft>
                <a:spcPts val="0"/>
              </a:spcAft>
              <a:buSzPts val="2400"/>
              <a:buNone/>
            </a:pPr>
            <a:r>
              <a:t/>
            </a:r>
            <a:endParaRPr/>
          </a:p>
          <a:p>
            <a:pPr indent="0" lvl="0" marL="0" rtl="0" algn="l">
              <a:lnSpc>
                <a:spcPct val="100000"/>
              </a:lnSpc>
              <a:spcBef>
                <a:spcPts val="1000"/>
              </a:spcBef>
              <a:spcAft>
                <a:spcPts val="0"/>
              </a:spcAft>
              <a:buSzPts val="2400"/>
              <a:buNone/>
            </a:pPr>
            <a:r>
              <a:t/>
            </a:r>
            <a:endParaRPr/>
          </a:p>
          <a:p>
            <a:pPr indent="0" lvl="0" marL="0" rtl="0" algn="l">
              <a:lnSpc>
                <a:spcPct val="100000"/>
              </a:lnSpc>
              <a:spcBef>
                <a:spcPts val="600"/>
              </a:spcBef>
              <a:spcAft>
                <a:spcPts val="0"/>
              </a:spcAft>
              <a:buSzPts val="2400"/>
              <a:buNone/>
            </a:pPr>
            <a:r>
              <a:t/>
            </a:r>
            <a:endParaRPr/>
          </a:p>
        </p:txBody>
      </p:sp>
      <p:sp>
        <p:nvSpPr>
          <p:cNvPr id="346" name="Google Shape;346;p58"/>
          <p:cNvSpPr txBox="1"/>
          <p:nvPr>
            <p:ph idx="12" type="sldNum"/>
          </p:nvPr>
        </p:nvSpPr>
        <p:spPr>
          <a:xfrm>
            <a:off x="8404384"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en-CA"/>
              <a:t>‹#›</a:t>
            </a:fld>
            <a:endParaRPr/>
          </a:p>
        </p:txBody>
      </p:sp>
      <p:pic>
        <p:nvPicPr>
          <p:cNvPr id="347" name="Google Shape;347;p58"/>
          <p:cNvPicPr preferRelativeResize="0"/>
          <p:nvPr/>
        </p:nvPicPr>
        <p:blipFill rotWithShape="1">
          <a:blip r:embed="rId3">
            <a:alphaModFix/>
          </a:blip>
          <a:srcRect b="0" l="0" r="0" t="0"/>
          <a:stretch/>
        </p:blipFill>
        <p:spPr>
          <a:xfrm>
            <a:off x="3366159" y="622788"/>
            <a:ext cx="4619601" cy="4520663"/>
          </a:xfrm>
          <a:prstGeom prst="rect">
            <a:avLst/>
          </a:prstGeom>
          <a:noFill/>
          <a:ln>
            <a:noFill/>
          </a:ln>
        </p:spPr>
      </p:pic>
      <p:sp>
        <p:nvSpPr>
          <p:cNvPr id="348" name="Google Shape;348;p58"/>
          <p:cNvSpPr txBox="1"/>
          <p:nvPr/>
        </p:nvSpPr>
        <p:spPr>
          <a:xfrm>
            <a:off x="-60862" y="3318812"/>
            <a:ext cx="2902800" cy="8139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accent1"/>
              </a:buClr>
              <a:buSzPts val="2000"/>
              <a:buFont typeface="Roboto Slab"/>
              <a:buNone/>
            </a:pPr>
            <a:r>
              <a:t/>
            </a:r>
            <a:endParaRPr b="0" i="0" sz="1800" u="none" cap="none" strike="noStrike">
              <a:solidFill>
                <a:schemeClr val="accent1"/>
              </a:solidFill>
              <a:latin typeface="Roboto Slab"/>
              <a:ea typeface="Roboto Slab"/>
              <a:cs typeface="Roboto Slab"/>
              <a:sym typeface="Roboto Slab"/>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2" name="Shape 352"/>
        <p:cNvGrpSpPr/>
        <p:nvPr/>
      </p:nvGrpSpPr>
      <p:grpSpPr>
        <a:xfrm>
          <a:off x="0" y="0"/>
          <a:ext cx="0" cy="0"/>
          <a:chOff x="0" y="0"/>
          <a:chExt cx="0" cy="0"/>
        </a:xfrm>
      </p:grpSpPr>
      <p:sp>
        <p:nvSpPr>
          <p:cNvPr id="353" name="Google Shape;353;p59"/>
          <p:cNvSpPr txBox="1"/>
          <p:nvPr>
            <p:ph type="title"/>
          </p:nvPr>
        </p:nvSpPr>
        <p:spPr>
          <a:xfrm>
            <a:off x="786150" y="-155176"/>
            <a:ext cx="7571700" cy="702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000"/>
              <a:buNone/>
            </a:pPr>
            <a:r>
              <a:rPr lang="en-CA"/>
              <a:t>Investment System Early Concept</a:t>
            </a:r>
            <a:endParaRPr/>
          </a:p>
        </p:txBody>
      </p:sp>
      <p:sp>
        <p:nvSpPr>
          <p:cNvPr id="354" name="Google Shape;354;p59"/>
          <p:cNvSpPr txBox="1"/>
          <p:nvPr/>
        </p:nvSpPr>
        <p:spPr>
          <a:xfrm>
            <a:off x="1767606" y="3988027"/>
            <a:ext cx="7571700" cy="7026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accent1"/>
              </a:buClr>
              <a:buSzPts val="2000"/>
              <a:buFont typeface="Roboto Slab"/>
              <a:buNone/>
            </a:pPr>
            <a:r>
              <a:rPr b="0" i="0" lang="en-CA" sz="1800" u="none" cap="none" strike="noStrike">
                <a:solidFill>
                  <a:schemeClr val="accent1"/>
                </a:solidFill>
                <a:latin typeface="Roboto Slab"/>
                <a:ea typeface="Roboto Slab"/>
                <a:cs typeface="Roboto Slab"/>
                <a:sym typeface="Roboto Slab"/>
              </a:rPr>
              <a:t>Early Design Stakeholder Engagement: Energy &amp; Finance Working Group</a:t>
            </a:r>
            <a:endParaRPr/>
          </a:p>
        </p:txBody>
      </p:sp>
      <p:sp>
        <p:nvSpPr>
          <p:cNvPr id="355" name="Google Shape;355;p59"/>
          <p:cNvSpPr txBox="1"/>
          <p:nvPr/>
        </p:nvSpPr>
        <p:spPr>
          <a:xfrm>
            <a:off x="8404384" y="4749851"/>
            <a:ext cx="548700" cy="3936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1" i="0" lang="en-CA" sz="1300" u="none" cap="none" strike="noStrike">
                <a:solidFill>
                  <a:schemeClr val="accent1"/>
                </a:solidFill>
                <a:latin typeface="Source Sans Pro"/>
                <a:ea typeface="Source Sans Pro"/>
                <a:cs typeface="Source Sans Pro"/>
                <a:sym typeface="Source Sans Pro"/>
              </a:rPr>
              <a:t>‹#›</a:t>
            </a:fld>
            <a:endParaRPr b="1" i="0" sz="1300" u="none" cap="none" strike="noStrike">
              <a:solidFill>
                <a:schemeClr val="accent1"/>
              </a:solidFill>
              <a:latin typeface="Source Sans Pro"/>
              <a:ea typeface="Source Sans Pro"/>
              <a:cs typeface="Source Sans Pro"/>
              <a:sym typeface="Source Sans Pro"/>
            </a:endParaRPr>
          </a:p>
        </p:txBody>
      </p:sp>
      <p:pic>
        <p:nvPicPr>
          <p:cNvPr id="356" name="Google Shape;356;p59"/>
          <p:cNvPicPr preferRelativeResize="0"/>
          <p:nvPr/>
        </p:nvPicPr>
        <p:blipFill rotWithShape="1">
          <a:blip r:embed="rId3">
            <a:alphaModFix/>
          </a:blip>
          <a:srcRect b="26282" l="10931" r="37335" t="26784"/>
          <a:stretch/>
        </p:blipFill>
        <p:spPr>
          <a:xfrm>
            <a:off x="475488" y="609649"/>
            <a:ext cx="6620256" cy="3378378"/>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0" name="Shape 360"/>
        <p:cNvGrpSpPr/>
        <p:nvPr/>
      </p:nvGrpSpPr>
      <p:grpSpPr>
        <a:xfrm>
          <a:off x="0" y="0"/>
          <a:ext cx="0" cy="0"/>
          <a:chOff x="0" y="0"/>
          <a:chExt cx="0" cy="0"/>
        </a:xfrm>
      </p:grpSpPr>
      <p:sp>
        <p:nvSpPr>
          <p:cNvPr id="361" name="Google Shape;361;p60"/>
          <p:cNvSpPr txBox="1"/>
          <p:nvPr>
            <p:ph type="title"/>
          </p:nvPr>
        </p:nvSpPr>
        <p:spPr>
          <a:xfrm>
            <a:off x="256032" y="498348"/>
            <a:ext cx="7571700" cy="702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000"/>
              <a:buNone/>
            </a:pPr>
            <a:r>
              <a:rPr lang="en-CA" sz="3600"/>
              <a:t>Municipal Capitalization System</a:t>
            </a:r>
            <a:endParaRPr sz="3600"/>
          </a:p>
        </p:txBody>
      </p:sp>
      <p:sp>
        <p:nvSpPr>
          <p:cNvPr id="362" name="Google Shape;362;p60"/>
          <p:cNvSpPr txBox="1"/>
          <p:nvPr/>
        </p:nvSpPr>
        <p:spPr>
          <a:xfrm>
            <a:off x="8404384" y="4749851"/>
            <a:ext cx="548700" cy="3936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1" i="0" lang="en-CA" sz="1300" u="none" cap="none" strike="noStrike">
                <a:solidFill>
                  <a:schemeClr val="accent1"/>
                </a:solidFill>
                <a:latin typeface="Source Sans Pro"/>
                <a:ea typeface="Source Sans Pro"/>
                <a:cs typeface="Source Sans Pro"/>
                <a:sym typeface="Source Sans Pro"/>
              </a:rPr>
              <a:t>‹#›</a:t>
            </a:fld>
            <a:endParaRPr b="1" i="0" sz="1300" u="none" cap="none" strike="noStrike">
              <a:solidFill>
                <a:schemeClr val="accent1"/>
              </a:solidFill>
              <a:latin typeface="Source Sans Pro"/>
              <a:ea typeface="Source Sans Pro"/>
              <a:cs typeface="Source Sans Pro"/>
              <a:sym typeface="Source Sans Pro"/>
            </a:endParaRPr>
          </a:p>
        </p:txBody>
      </p:sp>
      <p:pic>
        <p:nvPicPr>
          <p:cNvPr id="363" name="Google Shape;363;p60"/>
          <p:cNvPicPr preferRelativeResize="0"/>
          <p:nvPr/>
        </p:nvPicPr>
        <p:blipFill rotWithShape="1">
          <a:blip r:embed="rId3">
            <a:alphaModFix/>
          </a:blip>
          <a:srcRect b="22015" l="10532" r="37067" t="43850"/>
          <a:stretch/>
        </p:blipFill>
        <p:spPr>
          <a:xfrm>
            <a:off x="132187" y="1200948"/>
            <a:ext cx="7819392" cy="2865121"/>
          </a:xfrm>
          <a:prstGeom prst="rect">
            <a:avLst/>
          </a:prstGeom>
          <a:noFill/>
          <a:ln>
            <a:noFill/>
          </a:ln>
        </p:spPr>
      </p:pic>
      <p:sp>
        <p:nvSpPr>
          <p:cNvPr id="364" name="Google Shape;364;p60"/>
          <p:cNvSpPr txBox="1"/>
          <p:nvPr/>
        </p:nvSpPr>
        <p:spPr>
          <a:xfrm>
            <a:off x="2027560" y="4066068"/>
            <a:ext cx="7571700" cy="7026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accent1"/>
              </a:buClr>
              <a:buSzPts val="2000"/>
              <a:buFont typeface="Roboto Slab"/>
              <a:buNone/>
            </a:pPr>
            <a:r>
              <a:rPr b="0" i="0" lang="en-CA" sz="1800" u="none" cap="none" strike="noStrike">
                <a:solidFill>
                  <a:schemeClr val="accent1"/>
                </a:solidFill>
                <a:latin typeface="Roboto Slab"/>
                <a:ea typeface="Roboto Slab"/>
                <a:cs typeface="Roboto Slab"/>
                <a:sym typeface="Roboto Slab"/>
              </a:rPr>
              <a:t>Stakeholder Engagement: Stacking and Coordination Partners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8" name="Shape 368"/>
        <p:cNvGrpSpPr/>
        <p:nvPr/>
      </p:nvGrpSpPr>
      <p:grpSpPr>
        <a:xfrm>
          <a:off x="0" y="0"/>
          <a:ext cx="0" cy="0"/>
          <a:chOff x="0" y="0"/>
          <a:chExt cx="0" cy="0"/>
        </a:xfrm>
      </p:grpSpPr>
      <p:sp>
        <p:nvSpPr>
          <p:cNvPr id="369" name="Google Shape;369;p61"/>
          <p:cNvSpPr txBox="1"/>
          <p:nvPr>
            <p:ph type="title"/>
          </p:nvPr>
        </p:nvSpPr>
        <p:spPr>
          <a:xfrm>
            <a:off x="2885440" y="836016"/>
            <a:ext cx="5925300" cy="1439700"/>
          </a:xfrm>
          <a:prstGeom prst="rect">
            <a:avLst/>
          </a:prstGeom>
          <a:noFill/>
          <a:ln>
            <a:noFill/>
          </a:ln>
        </p:spPr>
        <p:txBody>
          <a:bodyPr anchorCtr="0" anchor="b" bIns="91425" lIns="91425" spcFirstLastPara="1" rIns="91425" wrap="square" tIns="91425">
            <a:noAutofit/>
          </a:bodyPr>
          <a:lstStyle/>
          <a:p>
            <a:pPr indent="-419100" lvl="0" marL="457200" rtl="0" algn="l">
              <a:lnSpc>
                <a:spcPct val="100000"/>
              </a:lnSpc>
              <a:spcBef>
                <a:spcPts val="600"/>
              </a:spcBef>
              <a:spcAft>
                <a:spcPts val="0"/>
              </a:spcAft>
              <a:buClr>
                <a:srgbClr val="CFD8DC"/>
              </a:buClr>
              <a:buSzPts val="3000"/>
              <a:buFont typeface="Source Sans Pro"/>
              <a:buChar char="◎"/>
            </a:pPr>
            <a:br>
              <a:rPr lang="en-CA" sz="4000"/>
            </a:br>
            <a:br>
              <a:rPr lang="en-CA" sz="4000"/>
            </a:br>
            <a:br>
              <a:rPr lang="en-CA" sz="4000"/>
            </a:br>
            <a:br>
              <a:rPr lang="en-CA" sz="4000"/>
            </a:br>
            <a:br>
              <a:rPr lang="en-CA" sz="4000"/>
            </a:br>
            <a:br>
              <a:rPr lang="en-CA" sz="4000"/>
            </a:br>
            <a:br>
              <a:rPr lang="en-CA" sz="4000"/>
            </a:br>
            <a:br>
              <a:rPr lang="en-CA" sz="4000"/>
            </a:br>
            <a:r>
              <a:rPr lang="en-CA" sz="4000"/>
              <a:t>External Investment </a:t>
            </a:r>
            <a:br>
              <a:rPr lang="en-CA" sz="4000"/>
            </a:br>
            <a:r>
              <a:rPr lang="en-CA" sz="4000"/>
              <a:t>Vehicle</a:t>
            </a:r>
            <a:br>
              <a:rPr lang="en-CA" sz="4000"/>
            </a:br>
            <a:br>
              <a:rPr lang="en-CA" sz="4000"/>
            </a:br>
            <a:endParaRPr/>
          </a:p>
        </p:txBody>
      </p:sp>
      <p:sp>
        <p:nvSpPr>
          <p:cNvPr id="370" name="Google Shape;370;p61"/>
          <p:cNvSpPr txBox="1"/>
          <p:nvPr/>
        </p:nvSpPr>
        <p:spPr>
          <a:xfrm>
            <a:off x="8404384" y="4749851"/>
            <a:ext cx="548700" cy="3936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1" i="0" lang="en-CA" sz="1300" u="none" cap="none" strike="noStrike">
                <a:solidFill>
                  <a:schemeClr val="accent1"/>
                </a:solidFill>
                <a:latin typeface="Source Sans Pro"/>
                <a:ea typeface="Source Sans Pro"/>
                <a:cs typeface="Source Sans Pro"/>
                <a:sym typeface="Source Sans Pro"/>
              </a:rPr>
              <a:t>‹#›</a:t>
            </a:fld>
            <a:endParaRPr b="1" i="0" sz="1300" u="none" cap="none" strike="noStrike">
              <a:solidFill>
                <a:schemeClr val="accent1"/>
              </a:solidFill>
              <a:latin typeface="Source Sans Pro"/>
              <a:ea typeface="Source Sans Pro"/>
              <a:cs typeface="Source Sans Pro"/>
              <a:sym typeface="Source Sans Pro"/>
            </a:endParaRPr>
          </a:p>
        </p:txBody>
      </p:sp>
      <p:pic>
        <p:nvPicPr>
          <p:cNvPr id="371" name="Google Shape;371;p61"/>
          <p:cNvPicPr preferRelativeResize="0"/>
          <p:nvPr/>
        </p:nvPicPr>
        <p:blipFill rotWithShape="1">
          <a:blip r:embed="rId3">
            <a:alphaModFix/>
          </a:blip>
          <a:srcRect b="7652" l="15199" r="62533" t="17541"/>
          <a:stretch/>
        </p:blipFill>
        <p:spPr>
          <a:xfrm>
            <a:off x="463296" y="-1"/>
            <a:ext cx="2716392" cy="5133291"/>
          </a:xfrm>
          <a:prstGeom prst="rect">
            <a:avLst/>
          </a:prstGeom>
          <a:noFill/>
          <a:ln>
            <a:noFill/>
          </a:ln>
        </p:spPr>
      </p:pic>
      <p:sp>
        <p:nvSpPr>
          <p:cNvPr id="372" name="Google Shape;372;p61"/>
          <p:cNvSpPr txBox="1"/>
          <p:nvPr>
            <p:ph idx="1" type="body"/>
          </p:nvPr>
        </p:nvSpPr>
        <p:spPr>
          <a:xfrm>
            <a:off x="3179689" y="1080861"/>
            <a:ext cx="7571700" cy="3573600"/>
          </a:xfrm>
          <a:prstGeom prst="rect">
            <a:avLst/>
          </a:prstGeom>
          <a:noFill/>
          <a:ln>
            <a:noFill/>
          </a:ln>
        </p:spPr>
        <p:txBody>
          <a:bodyPr anchorCtr="0" anchor="t" bIns="91425" lIns="91425" spcFirstLastPara="1" rIns="91425" wrap="square" tIns="91425">
            <a:noAutofit/>
          </a:bodyPr>
          <a:lstStyle/>
          <a:p>
            <a:pPr indent="-349250" lvl="0" marL="457200" rtl="0" algn="l">
              <a:lnSpc>
                <a:spcPct val="115000"/>
              </a:lnSpc>
              <a:spcBef>
                <a:spcPts val="1200"/>
              </a:spcBef>
              <a:spcAft>
                <a:spcPts val="0"/>
              </a:spcAft>
              <a:buClr>
                <a:srgbClr val="000000"/>
              </a:buClr>
              <a:buSzPts val="1900"/>
              <a:buChar char="◎"/>
            </a:pPr>
            <a:r>
              <a:rPr lang="en-CA" sz="2800">
                <a:solidFill>
                  <a:srgbClr val="000000"/>
                </a:solidFill>
              </a:rPr>
              <a:t>Overcomes Muni Limitations</a:t>
            </a:r>
            <a:endParaRPr/>
          </a:p>
          <a:p>
            <a:pPr indent="-349250" lvl="0" marL="457200" rtl="0" algn="l">
              <a:lnSpc>
                <a:spcPct val="115000"/>
              </a:lnSpc>
              <a:spcBef>
                <a:spcPts val="0"/>
              </a:spcBef>
              <a:spcAft>
                <a:spcPts val="0"/>
              </a:spcAft>
              <a:buClr>
                <a:srgbClr val="000000"/>
              </a:buClr>
              <a:buSzPts val="1900"/>
              <a:buChar char="◎"/>
            </a:pPr>
            <a:r>
              <a:rPr lang="en-CA" sz="2800">
                <a:solidFill>
                  <a:srgbClr val="000000"/>
                </a:solidFill>
              </a:rPr>
              <a:t>Truly a Community Project</a:t>
            </a:r>
            <a:endParaRPr/>
          </a:p>
          <a:p>
            <a:pPr indent="-349250" lvl="1" marL="914400" rtl="0" algn="l">
              <a:lnSpc>
                <a:spcPct val="115000"/>
              </a:lnSpc>
              <a:spcBef>
                <a:spcPts val="0"/>
              </a:spcBef>
              <a:spcAft>
                <a:spcPts val="0"/>
              </a:spcAft>
              <a:buClr>
                <a:srgbClr val="000000"/>
              </a:buClr>
              <a:buSzPts val="1900"/>
              <a:buChar char="○"/>
            </a:pPr>
            <a:r>
              <a:rPr lang="en-CA" sz="2800">
                <a:solidFill>
                  <a:srgbClr val="000000"/>
                </a:solidFill>
              </a:rPr>
              <a:t>Participation</a:t>
            </a:r>
            <a:endParaRPr/>
          </a:p>
          <a:p>
            <a:pPr indent="-349250" lvl="1" marL="914400" rtl="0" algn="l">
              <a:lnSpc>
                <a:spcPct val="115000"/>
              </a:lnSpc>
              <a:spcBef>
                <a:spcPts val="0"/>
              </a:spcBef>
              <a:spcAft>
                <a:spcPts val="0"/>
              </a:spcAft>
              <a:buClr>
                <a:srgbClr val="000000"/>
              </a:buClr>
              <a:buSzPts val="1900"/>
              <a:buChar char="○"/>
            </a:pPr>
            <a:r>
              <a:rPr lang="en-CA" sz="2800">
                <a:solidFill>
                  <a:srgbClr val="000000"/>
                </a:solidFill>
              </a:rPr>
              <a:t>Ownership</a:t>
            </a:r>
            <a:endParaRPr/>
          </a:p>
          <a:p>
            <a:pPr indent="-349250" lvl="1" marL="914400" rtl="0" algn="l">
              <a:lnSpc>
                <a:spcPct val="115000"/>
              </a:lnSpc>
              <a:spcBef>
                <a:spcPts val="0"/>
              </a:spcBef>
              <a:spcAft>
                <a:spcPts val="0"/>
              </a:spcAft>
              <a:buClr>
                <a:srgbClr val="000000"/>
              </a:buClr>
              <a:buSzPts val="1900"/>
              <a:buChar char="○"/>
            </a:pPr>
            <a:r>
              <a:rPr lang="en-CA" sz="2800">
                <a:solidFill>
                  <a:srgbClr val="000000"/>
                </a:solidFill>
              </a:rPr>
              <a:t>Community Investments</a:t>
            </a:r>
            <a:endParaRPr/>
          </a:p>
          <a:p>
            <a:pPr indent="0" lvl="0" marL="0" rtl="0" algn="l">
              <a:lnSpc>
                <a:spcPct val="100000"/>
              </a:lnSpc>
              <a:spcBef>
                <a:spcPts val="1200"/>
              </a:spcBef>
              <a:spcAft>
                <a:spcPts val="0"/>
              </a:spcAft>
              <a:buSzPts val="2400"/>
              <a:buNone/>
            </a:pPr>
            <a:r>
              <a:t/>
            </a:r>
            <a:endParaRPr/>
          </a:p>
          <a:p>
            <a:pPr indent="0" lvl="0" marL="0" rtl="0" algn="l">
              <a:lnSpc>
                <a:spcPct val="100000"/>
              </a:lnSpc>
              <a:spcBef>
                <a:spcPts val="600"/>
              </a:spcBef>
              <a:spcAft>
                <a:spcPts val="0"/>
              </a:spcAft>
              <a:buSzPts val="2400"/>
              <a:buNone/>
            </a:pPr>
            <a:r>
              <a:t/>
            </a:r>
            <a:endParaRPr/>
          </a:p>
        </p:txBody>
      </p:sp>
      <p:sp>
        <p:nvSpPr>
          <p:cNvPr id="373" name="Google Shape;373;p61"/>
          <p:cNvSpPr txBox="1"/>
          <p:nvPr/>
        </p:nvSpPr>
        <p:spPr>
          <a:xfrm>
            <a:off x="2885440" y="4060122"/>
            <a:ext cx="6267300" cy="7722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accent1"/>
              </a:buClr>
              <a:buSzPts val="2000"/>
              <a:buFont typeface="Roboto Slab"/>
              <a:buNone/>
            </a:pPr>
            <a:r>
              <a:rPr b="0" i="0" lang="en-CA" sz="1800" u="none" cap="none" strike="noStrike">
                <a:solidFill>
                  <a:schemeClr val="accent1"/>
                </a:solidFill>
                <a:latin typeface="Roboto Slab"/>
                <a:ea typeface="Roboto Slab"/>
                <a:cs typeface="Roboto Slab"/>
                <a:sym typeface="Roboto Slab"/>
              </a:rPr>
              <a:t>Stakeholder Engagement: Foundations, Private, Co-ops, Organizational Experts, Service Delivery Agents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7" name="Shape 377"/>
        <p:cNvGrpSpPr/>
        <p:nvPr/>
      </p:nvGrpSpPr>
      <p:grpSpPr>
        <a:xfrm>
          <a:off x="0" y="0"/>
          <a:ext cx="0" cy="0"/>
          <a:chOff x="0" y="0"/>
          <a:chExt cx="0" cy="0"/>
        </a:xfrm>
      </p:grpSpPr>
      <p:sp>
        <p:nvSpPr>
          <p:cNvPr id="378" name="Google Shape;378;p62"/>
          <p:cNvSpPr txBox="1"/>
          <p:nvPr>
            <p:ph type="title"/>
          </p:nvPr>
        </p:nvSpPr>
        <p:spPr>
          <a:xfrm>
            <a:off x="786150" y="308120"/>
            <a:ext cx="7571700" cy="702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000"/>
              <a:buNone/>
            </a:pPr>
            <a:r>
              <a:rPr lang="en-CA"/>
              <a:t>Deep pocket investors are great, but so are…</a:t>
            </a:r>
            <a:endParaRPr/>
          </a:p>
        </p:txBody>
      </p:sp>
      <p:sp>
        <p:nvSpPr>
          <p:cNvPr id="379" name="Google Shape;379;p62"/>
          <p:cNvSpPr txBox="1"/>
          <p:nvPr>
            <p:ph idx="1" type="body"/>
          </p:nvPr>
        </p:nvSpPr>
        <p:spPr>
          <a:xfrm>
            <a:off x="786150" y="1010725"/>
            <a:ext cx="2071500" cy="3573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400"/>
              <a:buNone/>
            </a:pPr>
            <a:r>
              <a:t/>
            </a:r>
            <a:endParaRPr sz="2200">
              <a:solidFill>
                <a:srgbClr val="000000"/>
              </a:solidFill>
            </a:endParaRPr>
          </a:p>
          <a:p>
            <a:pPr indent="0" lvl="0" marL="0" rtl="0" algn="l">
              <a:lnSpc>
                <a:spcPct val="100000"/>
              </a:lnSpc>
              <a:spcBef>
                <a:spcPts val="1000"/>
              </a:spcBef>
              <a:spcAft>
                <a:spcPts val="0"/>
              </a:spcAft>
              <a:buSzPts val="2400"/>
              <a:buNone/>
            </a:pPr>
            <a:r>
              <a:t/>
            </a:r>
            <a:endParaRPr sz="2200">
              <a:solidFill>
                <a:srgbClr val="000000"/>
              </a:solidFill>
            </a:endParaRPr>
          </a:p>
          <a:p>
            <a:pPr indent="0" lvl="0" marL="0" rtl="0" algn="l">
              <a:lnSpc>
                <a:spcPct val="100000"/>
              </a:lnSpc>
              <a:spcBef>
                <a:spcPts val="1000"/>
              </a:spcBef>
              <a:spcAft>
                <a:spcPts val="0"/>
              </a:spcAft>
              <a:buSzPts val="2400"/>
              <a:buNone/>
            </a:pPr>
            <a:r>
              <a:t/>
            </a:r>
            <a:endParaRPr/>
          </a:p>
          <a:p>
            <a:pPr indent="0" lvl="0" marL="0" rtl="0" algn="l">
              <a:lnSpc>
                <a:spcPct val="100000"/>
              </a:lnSpc>
              <a:spcBef>
                <a:spcPts val="600"/>
              </a:spcBef>
              <a:spcAft>
                <a:spcPts val="0"/>
              </a:spcAft>
              <a:buSzPts val="2400"/>
              <a:buNone/>
            </a:pPr>
            <a:r>
              <a:t/>
            </a:r>
            <a:endParaRPr/>
          </a:p>
        </p:txBody>
      </p:sp>
      <p:sp>
        <p:nvSpPr>
          <p:cNvPr id="380" name="Google Shape;380;p62"/>
          <p:cNvSpPr txBox="1"/>
          <p:nvPr>
            <p:ph idx="12" type="sldNum"/>
          </p:nvPr>
        </p:nvSpPr>
        <p:spPr>
          <a:xfrm>
            <a:off x="8404384"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en-CA"/>
              <a:t>‹#›</a:t>
            </a:fld>
            <a:endParaRPr/>
          </a:p>
        </p:txBody>
      </p:sp>
      <p:grpSp>
        <p:nvGrpSpPr>
          <p:cNvPr id="381" name="Google Shape;381;p62"/>
          <p:cNvGrpSpPr/>
          <p:nvPr/>
        </p:nvGrpSpPr>
        <p:grpSpPr>
          <a:xfrm>
            <a:off x="2857520" y="1086976"/>
            <a:ext cx="4233758" cy="4056563"/>
            <a:chOff x="2857520" y="1086976"/>
            <a:chExt cx="4233758" cy="4056563"/>
          </a:xfrm>
        </p:grpSpPr>
        <p:grpSp>
          <p:nvGrpSpPr>
            <p:cNvPr id="382" name="Google Shape;382;p62"/>
            <p:cNvGrpSpPr/>
            <p:nvPr/>
          </p:nvGrpSpPr>
          <p:grpSpPr>
            <a:xfrm>
              <a:off x="2857520" y="1086976"/>
              <a:ext cx="4233758" cy="4056563"/>
              <a:chOff x="5926265" y="4424051"/>
              <a:chExt cx="720247" cy="720181"/>
            </a:xfrm>
          </p:grpSpPr>
          <p:sp>
            <p:nvSpPr>
              <p:cNvPr id="383" name="Google Shape;383;p62"/>
              <p:cNvSpPr/>
              <p:nvPr/>
            </p:nvSpPr>
            <p:spPr>
              <a:xfrm>
                <a:off x="5926265" y="4424051"/>
                <a:ext cx="355650" cy="355620"/>
              </a:xfrm>
              <a:custGeom>
                <a:rect b="b" l="l" r="r" t="t"/>
                <a:pathLst>
                  <a:path extrusionOk="0" h="671" w="671">
                    <a:moveTo>
                      <a:pt x="576" y="124"/>
                    </a:moveTo>
                    <a:cubicBezTo>
                      <a:pt x="451" y="0"/>
                      <a:pt x="249" y="0"/>
                      <a:pt x="125" y="124"/>
                    </a:cubicBezTo>
                    <a:cubicBezTo>
                      <a:pt x="0" y="249"/>
                      <a:pt x="0" y="451"/>
                      <a:pt x="125" y="575"/>
                    </a:cubicBezTo>
                    <a:cubicBezTo>
                      <a:pt x="189" y="640"/>
                      <a:pt x="274" y="671"/>
                      <a:pt x="359" y="668"/>
                    </a:cubicBezTo>
                    <a:cubicBezTo>
                      <a:pt x="510" y="669"/>
                      <a:pt x="510" y="669"/>
                      <a:pt x="510" y="669"/>
                    </a:cubicBezTo>
                    <a:cubicBezTo>
                      <a:pt x="669" y="669"/>
                      <a:pt x="669" y="669"/>
                      <a:pt x="669" y="669"/>
                    </a:cubicBezTo>
                    <a:cubicBezTo>
                      <a:pt x="669" y="509"/>
                      <a:pt x="669" y="509"/>
                      <a:pt x="669" y="509"/>
                    </a:cubicBezTo>
                    <a:cubicBezTo>
                      <a:pt x="669" y="358"/>
                      <a:pt x="669" y="358"/>
                      <a:pt x="669" y="358"/>
                    </a:cubicBezTo>
                    <a:cubicBezTo>
                      <a:pt x="671" y="274"/>
                      <a:pt x="640" y="189"/>
                      <a:pt x="576" y="124"/>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384" name="Google Shape;384;p62"/>
              <p:cNvSpPr/>
              <p:nvPr/>
            </p:nvSpPr>
            <p:spPr>
              <a:xfrm>
                <a:off x="5926265" y="4788612"/>
                <a:ext cx="355650" cy="355620"/>
              </a:xfrm>
              <a:custGeom>
                <a:rect b="b" l="l" r="r" t="t"/>
                <a:pathLst>
                  <a:path extrusionOk="0" h="671" w="671">
                    <a:moveTo>
                      <a:pt x="125" y="95"/>
                    </a:moveTo>
                    <a:cubicBezTo>
                      <a:pt x="0" y="220"/>
                      <a:pt x="0" y="422"/>
                      <a:pt x="125" y="546"/>
                    </a:cubicBezTo>
                    <a:cubicBezTo>
                      <a:pt x="249" y="671"/>
                      <a:pt x="451" y="671"/>
                      <a:pt x="576" y="546"/>
                    </a:cubicBezTo>
                    <a:cubicBezTo>
                      <a:pt x="640" y="482"/>
                      <a:pt x="671" y="397"/>
                      <a:pt x="669" y="312"/>
                    </a:cubicBezTo>
                    <a:cubicBezTo>
                      <a:pt x="669" y="161"/>
                      <a:pt x="669" y="161"/>
                      <a:pt x="669" y="161"/>
                    </a:cubicBezTo>
                    <a:cubicBezTo>
                      <a:pt x="669" y="1"/>
                      <a:pt x="669" y="1"/>
                      <a:pt x="669" y="1"/>
                    </a:cubicBezTo>
                    <a:cubicBezTo>
                      <a:pt x="510" y="2"/>
                      <a:pt x="510" y="2"/>
                      <a:pt x="510" y="2"/>
                    </a:cubicBezTo>
                    <a:cubicBezTo>
                      <a:pt x="359" y="2"/>
                      <a:pt x="359" y="2"/>
                      <a:pt x="359" y="2"/>
                    </a:cubicBezTo>
                    <a:cubicBezTo>
                      <a:pt x="274" y="0"/>
                      <a:pt x="189" y="31"/>
                      <a:pt x="125" y="95"/>
                    </a:cubicBezTo>
                    <a:close/>
                  </a:path>
                </a:pathLst>
              </a:custGeom>
              <a:solidFill>
                <a:schemeClr val="accent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385" name="Google Shape;385;p62"/>
              <p:cNvSpPr/>
              <p:nvPr/>
            </p:nvSpPr>
            <p:spPr>
              <a:xfrm>
                <a:off x="6290862" y="4788612"/>
                <a:ext cx="355650" cy="355620"/>
              </a:xfrm>
              <a:custGeom>
                <a:rect b="b" l="l" r="r" t="t"/>
                <a:pathLst>
                  <a:path extrusionOk="0" h="671" w="671">
                    <a:moveTo>
                      <a:pt x="96" y="546"/>
                    </a:moveTo>
                    <a:cubicBezTo>
                      <a:pt x="220" y="671"/>
                      <a:pt x="422" y="671"/>
                      <a:pt x="547" y="546"/>
                    </a:cubicBezTo>
                    <a:cubicBezTo>
                      <a:pt x="671" y="422"/>
                      <a:pt x="671" y="220"/>
                      <a:pt x="547" y="95"/>
                    </a:cubicBezTo>
                    <a:cubicBezTo>
                      <a:pt x="482" y="31"/>
                      <a:pt x="397" y="0"/>
                      <a:pt x="313" y="2"/>
                    </a:cubicBezTo>
                    <a:cubicBezTo>
                      <a:pt x="161" y="2"/>
                      <a:pt x="161" y="2"/>
                      <a:pt x="161" y="2"/>
                    </a:cubicBezTo>
                    <a:cubicBezTo>
                      <a:pt x="2" y="1"/>
                      <a:pt x="2" y="1"/>
                      <a:pt x="2" y="1"/>
                    </a:cubicBezTo>
                    <a:cubicBezTo>
                      <a:pt x="2" y="161"/>
                      <a:pt x="2" y="161"/>
                      <a:pt x="2" y="161"/>
                    </a:cubicBezTo>
                    <a:cubicBezTo>
                      <a:pt x="2" y="312"/>
                      <a:pt x="2" y="312"/>
                      <a:pt x="2" y="312"/>
                    </a:cubicBezTo>
                    <a:cubicBezTo>
                      <a:pt x="0" y="397"/>
                      <a:pt x="31" y="482"/>
                      <a:pt x="96" y="546"/>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386" name="Google Shape;386;p62"/>
              <p:cNvSpPr/>
              <p:nvPr/>
            </p:nvSpPr>
            <p:spPr>
              <a:xfrm>
                <a:off x="6290862" y="4424051"/>
                <a:ext cx="355650" cy="355620"/>
              </a:xfrm>
              <a:custGeom>
                <a:rect b="b" l="l" r="r" t="t"/>
                <a:pathLst>
                  <a:path extrusionOk="0" h="671" w="671">
                    <a:moveTo>
                      <a:pt x="547" y="575"/>
                    </a:moveTo>
                    <a:cubicBezTo>
                      <a:pt x="671" y="451"/>
                      <a:pt x="671" y="249"/>
                      <a:pt x="547" y="124"/>
                    </a:cubicBezTo>
                    <a:cubicBezTo>
                      <a:pt x="422" y="0"/>
                      <a:pt x="220" y="0"/>
                      <a:pt x="96" y="124"/>
                    </a:cubicBezTo>
                    <a:cubicBezTo>
                      <a:pt x="31" y="189"/>
                      <a:pt x="0" y="274"/>
                      <a:pt x="2" y="358"/>
                    </a:cubicBezTo>
                    <a:cubicBezTo>
                      <a:pt x="2" y="509"/>
                      <a:pt x="2" y="509"/>
                      <a:pt x="2" y="509"/>
                    </a:cubicBezTo>
                    <a:cubicBezTo>
                      <a:pt x="2" y="669"/>
                      <a:pt x="2" y="669"/>
                      <a:pt x="2" y="669"/>
                    </a:cubicBezTo>
                    <a:cubicBezTo>
                      <a:pt x="161" y="669"/>
                      <a:pt x="161" y="669"/>
                      <a:pt x="161" y="669"/>
                    </a:cubicBezTo>
                    <a:cubicBezTo>
                      <a:pt x="313" y="668"/>
                      <a:pt x="313" y="668"/>
                      <a:pt x="313" y="668"/>
                    </a:cubicBezTo>
                    <a:cubicBezTo>
                      <a:pt x="397" y="671"/>
                      <a:pt x="482" y="640"/>
                      <a:pt x="547" y="575"/>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sp>
          <p:nvSpPr>
            <p:cNvPr id="387" name="Google Shape;387;p62"/>
            <p:cNvSpPr txBox="1"/>
            <p:nvPr/>
          </p:nvSpPr>
          <p:spPr>
            <a:xfrm>
              <a:off x="3300625" y="1544050"/>
              <a:ext cx="1471500" cy="1014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0" i="0" lang="en-CA" sz="1500" u="none" cap="none" strike="noStrike">
                  <a:solidFill>
                    <a:srgbClr val="FFFFFF"/>
                  </a:solidFill>
                  <a:latin typeface="Source Sans Pro"/>
                  <a:ea typeface="Source Sans Pro"/>
                  <a:cs typeface="Source Sans Pro"/>
                  <a:sym typeface="Source Sans Pro"/>
                </a:rPr>
                <a:t>Utility, Regulatory, and Government</a:t>
              </a:r>
              <a:endParaRPr b="0" i="0" sz="1500" u="none" cap="none" strike="noStrike">
                <a:solidFill>
                  <a:srgbClr val="FFFFFF"/>
                </a:solidFill>
                <a:latin typeface="Source Sans Pro"/>
                <a:ea typeface="Source Sans Pro"/>
                <a:cs typeface="Source Sans Pro"/>
                <a:sym typeface="Source Sans Pro"/>
              </a:endParaRPr>
            </a:p>
          </p:txBody>
        </p:sp>
        <p:sp>
          <p:nvSpPr>
            <p:cNvPr id="388" name="Google Shape;388;p62"/>
            <p:cNvSpPr txBox="1"/>
            <p:nvPr/>
          </p:nvSpPr>
          <p:spPr>
            <a:xfrm>
              <a:off x="5391103" y="1544050"/>
              <a:ext cx="1471500" cy="1014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0" i="0" lang="en-CA" sz="1500" u="none" cap="none" strike="noStrike">
                  <a:solidFill>
                    <a:srgbClr val="FFFFFF"/>
                  </a:solidFill>
                  <a:latin typeface="Source Sans Pro"/>
                  <a:ea typeface="Source Sans Pro"/>
                  <a:cs typeface="Source Sans Pro"/>
                  <a:sym typeface="Source Sans Pro"/>
                </a:rPr>
                <a:t>Financial Service Delivery Agents and Support</a:t>
              </a:r>
              <a:endParaRPr/>
            </a:p>
          </p:txBody>
        </p:sp>
        <p:sp>
          <p:nvSpPr>
            <p:cNvPr id="389" name="Google Shape;389;p62"/>
            <p:cNvSpPr txBox="1"/>
            <p:nvPr/>
          </p:nvSpPr>
          <p:spPr>
            <a:xfrm>
              <a:off x="5296125" y="3441450"/>
              <a:ext cx="1471500" cy="1014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0" i="0" lang="en-CA" sz="1500" u="none" cap="none" strike="noStrike">
                  <a:solidFill>
                    <a:srgbClr val="FFFFFF"/>
                  </a:solidFill>
                  <a:latin typeface="Source Sans Pro"/>
                  <a:ea typeface="Source Sans Pro"/>
                  <a:cs typeface="Source Sans Pro"/>
                  <a:sym typeface="Source Sans Pro"/>
                </a:rPr>
                <a:t>Community: Residents, Property Owners, Indigenous </a:t>
              </a:r>
              <a:endParaRPr b="0" i="0" sz="1500" u="none" cap="none" strike="noStrike">
                <a:solidFill>
                  <a:srgbClr val="FFFFFF"/>
                </a:solidFill>
                <a:latin typeface="Source Sans Pro"/>
                <a:ea typeface="Source Sans Pro"/>
                <a:cs typeface="Source Sans Pro"/>
                <a:sym typeface="Source Sans Pro"/>
              </a:endParaRPr>
            </a:p>
          </p:txBody>
        </p:sp>
        <p:sp>
          <p:nvSpPr>
            <p:cNvPr id="390" name="Google Shape;390;p62"/>
            <p:cNvSpPr txBox="1"/>
            <p:nvPr/>
          </p:nvSpPr>
          <p:spPr>
            <a:xfrm>
              <a:off x="3340141" y="3441450"/>
              <a:ext cx="1674000" cy="1014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0" i="0" lang="en-CA" sz="1500" u="none" cap="none" strike="noStrike">
                  <a:solidFill>
                    <a:schemeClr val="dk1"/>
                  </a:solidFill>
                  <a:latin typeface="Source Sans Pro"/>
                  <a:ea typeface="Source Sans Pro"/>
                  <a:cs typeface="Source Sans Pro"/>
                  <a:sym typeface="Source Sans Pro"/>
                </a:rPr>
                <a:t>Trailblazers:</a:t>
              </a:r>
              <a:endParaRPr/>
            </a:p>
            <a:p>
              <a:pPr indent="0" lvl="0" marL="0" marR="0" rtl="0" algn="l">
                <a:lnSpc>
                  <a:spcPct val="100000"/>
                </a:lnSpc>
                <a:spcBef>
                  <a:spcPts val="0"/>
                </a:spcBef>
                <a:spcAft>
                  <a:spcPts val="0"/>
                </a:spcAft>
                <a:buClr>
                  <a:srgbClr val="000000"/>
                </a:buClr>
                <a:buSzPts val="1500"/>
                <a:buFont typeface="Arial"/>
                <a:buNone/>
              </a:pPr>
              <a:r>
                <a:rPr b="0" i="0" lang="en-CA" sz="1500" u="none" cap="none" strike="noStrike">
                  <a:solidFill>
                    <a:schemeClr val="dk1"/>
                  </a:solidFill>
                  <a:latin typeface="Source Sans Pro"/>
                  <a:ea typeface="Source Sans Pro"/>
                  <a:cs typeface="Source Sans Pro"/>
                  <a:sym typeface="Source Sans Pro"/>
                </a:rPr>
                <a:t>Original CEDIFs, Private Suppliers</a:t>
              </a:r>
              <a:endParaRPr b="0" i="0" sz="1500" u="none" cap="none" strike="noStrike">
                <a:solidFill>
                  <a:schemeClr val="dk1"/>
                </a:solidFill>
                <a:latin typeface="Source Sans Pro"/>
                <a:ea typeface="Source Sans Pro"/>
                <a:cs typeface="Source Sans Pro"/>
                <a:sym typeface="Source Sans Pro"/>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4" name="Shape 394"/>
        <p:cNvGrpSpPr/>
        <p:nvPr/>
      </p:nvGrpSpPr>
      <p:grpSpPr>
        <a:xfrm>
          <a:off x="0" y="0"/>
          <a:ext cx="0" cy="0"/>
          <a:chOff x="0" y="0"/>
          <a:chExt cx="0" cy="0"/>
        </a:xfrm>
      </p:grpSpPr>
      <p:sp>
        <p:nvSpPr>
          <p:cNvPr id="395" name="Google Shape;395;p63"/>
          <p:cNvSpPr txBox="1"/>
          <p:nvPr>
            <p:ph idx="12" type="sldNum"/>
          </p:nvPr>
        </p:nvSpPr>
        <p:spPr>
          <a:xfrm>
            <a:off x="8404384"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en-CA"/>
              <a:t>‹#›</a:t>
            </a:fld>
            <a:endParaRPr/>
          </a:p>
        </p:txBody>
      </p:sp>
      <p:pic>
        <p:nvPicPr>
          <p:cNvPr id="396" name="Google Shape;396;p63"/>
          <p:cNvPicPr preferRelativeResize="0"/>
          <p:nvPr/>
        </p:nvPicPr>
        <p:blipFill rotWithShape="1">
          <a:blip r:embed="rId3">
            <a:alphaModFix/>
          </a:blip>
          <a:srcRect b="10701" l="8812" r="27424" t="27225"/>
          <a:stretch/>
        </p:blipFill>
        <p:spPr>
          <a:xfrm>
            <a:off x="341899" y="116905"/>
            <a:ext cx="8460202" cy="4632946"/>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0" name="Shape 400"/>
        <p:cNvGrpSpPr/>
        <p:nvPr/>
      </p:nvGrpSpPr>
      <p:grpSpPr>
        <a:xfrm>
          <a:off x="0" y="0"/>
          <a:ext cx="0" cy="0"/>
          <a:chOff x="0" y="0"/>
          <a:chExt cx="0" cy="0"/>
        </a:xfrm>
      </p:grpSpPr>
      <p:sp>
        <p:nvSpPr>
          <p:cNvPr id="401" name="Google Shape;401;p64"/>
          <p:cNvSpPr txBox="1"/>
          <p:nvPr>
            <p:ph idx="12" type="sldNum"/>
          </p:nvPr>
        </p:nvSpPr>
        <p:spPr>
          <a:xfrm>
            <a:off x="8404384"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en-CA"/>
              <a:t>‹#›</a:t>
            </a:fld>
            <a:endParaRPr/>
          </a:p>
        </p:txBody>
      </p:sp>
      <p:pic>
        <p:nvPicPr>
          <p:cNvPr id="402" name="Google Shape;402;p64"/>
          <p:cNvPicPr preferRelativeResize="0"/>
          <p:nvPr/>
        </p:nvPicPr>
        <p:blipFill rotWithShape="1">
          <a:blip r:embed="rId3">
            <a:alphaModFix/>
          </a:blip>
          <a:srcRect b="19417" l="8132" r="20464" t="13625"/>
          <a:stretch/>
        </p:blipFill>
        <p:spPr>
          <a:xfrm>
            <a:off x="551684" y="0"/>
            <a:ext cx="8127048" cy="428691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6" name="Shape 406"/>
        <p:cNvGrpSpPr/>
        <p:nvPr/>
      </p:nvGrpSpPr>
      <p:grpSpPr>
        <a:xfrm>
          <a:off x="0" y="0"/>
          <a:ext cx="0" cy="0"/>
          <a:chOff x="0" y="0"/>
          <a:chExt cx="0" cy="0"/>
        </a:xfrm>
      </p:grpSpPr>
      <p:sp>
        <p:nvSpPr>
          <p:cNvPr id="407" name="Google Shape;407;p65"/>
          <p:cNvSpPr txBox="1"/>
          <p:nvPr>
            <p:ph type="ctrTitle"/>
          </p:nvPr>
        </p:nvSpPr>
        <p:spPr>
          <a:xfrm>
            <a:off x="1537924" y="2671502"/>
            <a:ext cx="5832600" cy="16623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400"/>
              <a:buNone/>
            </a:pPr>
            <a:br>
              <a:rPr lang="en-CA" sz="3900"/>
            </a:br>
            <a:r>
              <a:rPr lang="en-CA" sz="3900"/>
              <a:t>Questions?</a:t>
            </a:r>
            <a:br>
              <a:rPr lang="en-CA" sz="3900"/>
            </a:br>
            <a:br>
              <a:rPr lang="en-CA" sz="3900"/>
            </a:br>
            <a:br>
              <a:rPr lang="en-CA" sz="3900"/>
            </a:br>
            <a:r>
              <a:rPr lang="en-CA" sz="1800"/>
              <a:t>Greg Goubko</a:t>
            </a:r>
            <a:br>
              <a:rPr lang="en-CA" sz="1800"/>
            </a:br>
            <a:r>
              <a:rPr lang="en-CA" sz="1800"/>
              <a:t>Energy Finance and Development Coordinator</a:t>
            </a:r>
            <a:br>
              <a:rPr lang="en-CA" sz="1800"/>
            </a:br>
            <a:r>
              <a:rPr lang="en-CA" sz="1800"/>
              <a:t>Town of Bridgewater</a:t>
            </a:r>
            <a:br>
              <a:rPr lang="en-CA" sz="1800"/>
            </a:br>
            <a:r>
              <a:rPr lang="en-CA" sz="1800" u="sng">
                <a:solidFill>
                  <a:schemeClr val="hlink"/>
                </a:solidFill>
                <a:hlinkClick r:id="rId3"/>
              </a:rPr>
              <a:t>greg.goubko@bridgewater.ca</a:t>
            </a:r>
            <a:br>
              <a:rPr lang="en-CA" sz="1800"/>
            </a:br>
            <a:r>
              <a:rPr lang="en-CA" sz="1800"/>
              <a:t>647-381-4425</a:t>
            </a:r>
            <a:br>
              <a:rPr lang="en-CA" sz="3900"/>
            </a:br>
            <a:endParaRPr sz="3900"/>
          </a:p>
        </p:txBody>
      </p:sp>
      <p:sp>
        <p:nvSpPr>
          <p:cNvPr id="408" name="Google Shape;408;p65"/>
          <p:cNvSpPr txBox="1"/>
          <p:nvPr>
            <p:ph idx="4294967295" type="sldNum"/>
          </p:nvPr>
        </p:nvSpPr>
        <p:spPr>
          <a:xfrm>
            <a:off x="8404384"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en-CA"/>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 name="Shape 184"/>
        <p:cNvGrpSpPr/>
        <p:nvPr/>
      </p:nvGrpSpPr>
      <p:grpSpPr>
        <a:xfrm>
          <a:off x="0" y="0"/>
          <a:ext cx="0" cy="0"/>
          <a:chOff x="0" y="0"/>
          <a:chExt cx="0" cy="0"/>
        </a:xfrm>
      </p:grpSpPr>
      <p:cxnSp>
        <p:nvCxnSpPr>
          <p:cNvPr id="185" name="Google Shape;185;p39"/>
          <p:cNvCxnSpPr/>
          <p:nvPr/>
        </p:nvCxnSpPr>
        <p:spPr>
          <a:xfrm>
            <a:off x="3409533" y="2571753"/>
            <a:ext cx="2325000" cy="0"/>
          </a:xfrm>
          <a:prstGeom prst="straightConnector1">
            <a:avLst/>
          </a:prstGeom>
          <a:noFill/>
          <a:ln cap="flat" cmpd="sng" w="50800">
            <a:solidFill>
              <a:srgbClr val="00A6A9"/>
            </a:solidFill>
            <a:prstDash val="solid"/>
            <a:miter lim="8000"/>
            <a:headEnd len="sm" w="sm" type="none"/>
            <a:tailEnd len="sm" w="sm" type="none"/>
          </a:ln>
        </p:spPr>
      </p:cxnSp>
      <p:sp>
        <p:nvSpPr>
          <p:cNvPr id="186" name="Google Shape;186;p39"/>
          <p:cNvSpPr txBox="1"/>
          <p:nvPr/>
        </p:nvSpPr>
        <p:spPr>
          <a:xfrm>
            <a:off x="3165388" y="934327"/>
            <a:ext cx="2733449" cy="10755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A9A6"/>
              </a:solidFill>
              <a:latin typeface="Oswald"/>
              <a:ea typeface="Oswald"/>
              <a:cs typeface="Oswald"/>
              <a:sym typeface="Oswald"/>
            </a:endParaRPr>
          </a:p>
          <a:p>
            <a:pPr indent="0" lvl="0" marL="0" marR="0" rtl="0" algn="ctr">
              <a:lnSpc>
                <a:spcPct val="100000"/>
              </a:lnSpc>
              <a:spcBef>
                <a:spcPts val="0"/>
              </a:spcBef>
              <a:spcAft>
                <a:spcPts val="0"/>
              </a:spcAft>
              <a:buClr>
                <a:schemeClr val="dk1"/>
              </a:buClr>
              <a:buSzPts val="2800"/>
              <a:buFont typeface="Oswald"/>
              <a:buNone/>
            </a:pPr>
            <a:r>
              <a:rPr b="1" i="0" lang="en-CA" sz="2800" u="none" cap="none" strike="noStrike">
                <a:solidFill>
                  <a:srgbClr val="00A6A9"/>
                </a:solidFill>
                <a:latin typeface="Calibri"/>
                <a:ea typeface="Calibri"/>
                <a:cs typeface="Calibri"/>
                <a:sym typeface="Calibri"/>
              </a:rPr>
              <a:t>Introductions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2800"/>
              <a:buFont typeface="Oswald"/>
              <a:buNone/>
            </a:pPr>
            <a:r>
              <a:rPr b="1" i="0" lang="en-CA" sz="2800" u="none" cap="none" strike="noStrike">
                <a:solidFill>
                  <a:srgbClr val="00A6A9"/>
                </a:solidFill>
                <a:latin typeface="Calibri"/>
                <a:ea typeface="Calibri"/>
                <a:cs typeface="Calibri"/>
                <a:sym typeface="Calibri"/>
              </a:rPr>
              <a:t>and</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2800"/>
              <a:buFont typeface="Oswald"/>
              <a:buNone/>
            </a:pPr>
            <a:r>
              <a:rPr b="1" i="0" lang="en-CA" sz="2800" u="none" cap="none" strike="noStrike">
                <a:solidFill>
                  <a:srgbClr val="00A6A9"/>
                </a:solidFill>
                <a:latin typeface="Calibri"/>
                <a:ea typeface="Calibri"/>
                <a:cs typeface="Calibri"/>
                <a:sym typeface="Calibri"/>
              </a:rPr>
              <a:t>QUEST Overview</a:t>
            </a:r>
            <a:endParaRPr b="1" i="0" sz="2800" u="none" cap="none" strike="noStrike">
              <a:solidFill>
                <a:srgbClr val="00A6A9"/>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3" name="Shape 413"/>
        <p:cNvGrpSpPr/>
        <p:nvPr/>
      </p:nvGrpSpPr>
      <p:grpSpPr>
        <a:xfrm>
          <a:off x="0" y="0"/>
          <a:ext cx="0" cy="0"/>
          <a:chOff x="0" y="0"/>
          <a:chExt cx="0" cy="0"/>
        </a:xfrm>
      </p:grpSpPr>
      <p:cxnSp>
        <p:nvCxnSpPr>
          <p:cNvPr id="414" name="Google Shape;414;p66"/>
          <p:cNvCxnSpPr/>
          <p:nvPr/>
        </p:nvCxnSpPr>
        <p:spPr>
          <a:xfrm>
            <a:off x="3409533" y="2571753"/>
            <a:ext cx="2325000" cy="0"/>
          </a:xfrm>
          <a:prstGeom prst="straightConnector1">
            <a:avLst/>
          </a:prstGeom>
          <a:noFill/>
          <a:ln cap="flat" cmpd="sng" w="50800">
            <a:solidFill>
              <a:srgbClr val="00A6A9"/>
            </a:solidFill>
            <a:prstDash val="solid"/>
            <a:miter lim="8000"/>
            <a:headEnd len="sm" w="sm" type="none"/>
            <a:tailEnd len="sm" w="sm" type="none"/>
          </a:ln>
        </p:spPr>
      </p:cxnSp>
      <p:sp>
        <p:nvSpPr>
          <p:cNvPr id="415" name="Google Shape;415;p66"/>
          <p:cNvSpPr/>
          <p:nvPr/>
        </p:nvSpPr>
        <p:spPr>
          <a:xfrm>
            <a:off x="4198812" y="1575083"/>
            <a:ext cx="746400" cy="746400"/>
          </a:xfrm>
          <a:prstGeom prst="ellipse">
            <a:avLst/>
          </a:prstGeom>
          <a:solidFill>
            <a:srgbClr val="00A9A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700"/>
              <a:buFont typeface="Arial"/>
              <a:buNone/>
            </a:pPr>
            <a:r>
              <a:t/>
            </a:r>
            <a:endParaRPr b="0" i="0" sz="700" u="none" cap="none" strike="noStrike">
              <a:solidFill>
                <a:srgbClr val="00A6A9"/>
              </a:solidFill>
              <a:latin typeface="Arial"/>
              <a:ea typeface="Arial"/>
              <a:cs typeface="Arial"/>
              <a:sym typeface="Arial"/>
            </a:endParaRPr>
          </a:p>
        </p:txBody>
      </p:sp>
      <p:pic>
        <p:nvPicPr>
          <p:cNvPr id="416" name="Google Shape;416;p66"/>
          <p:cNvPicPr preferRelativeResize="0"/>
          <p:nvPr/>
        </p:nvPicPr>
        <p:blipFill rotWithShape="1">
          <a:blip r:embed="rId3">
            <a:alphaModFix/>
          </a:blip>
          <a:srcRect b="0" l="0" r="0" t="0"/>
          <a:stretch/>
        </p:blipFill>
        <p:spPr>
          <a:xfrm>
            <a:off x="4367428" y="1773231"/>
            <a:ext cx="409200" cy="350100"/>
          </a:xfrm>
          <a:prstGeom prst="rect">
            <a:avLst/>
          </a:prstGeom>
          <a:noFill/>
          <a:ln>
            <a:noFill/>
          </a:ln>
        </p:spPr>
      </p:pic>
      <p:sp>
        <p:nvSpPr>
          <p:cNvPr id="417" name="Google Shape;417;p66"/>
          <p:cNvSpPr txBox="1"/>
          <p:nvPr/>
        </p:nvSpPr>
        <p:spPr>
          <a:xfrm>
            <a:off x="3789405" y="940486"/>
            <a:ext cx="1556811" cy="3693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n-CA" sz="1800" u="none" cap="none" strike="noStrike">
                <a:solidFill>
                  <a:srgbClr val="15A6AA"/>
                </a:solidFill>
                <a:latin typeface="Arial"/>
                <a:ea typeface="Arial"/>
                <a:cs typeface="Arial"/>
                <a:sym typeface="Arial"/>
              </a:rPr>
              <a:t>THANK YOU</a:t>
            </a:r>
            <a:endParaRPr b="0" i="0" sz="1400" u="none" cap="none" strike="noStrike">
              <a:solidFill>
                <a:srgbClr val="000000"/>
              </a:solidFill>
              <a:latin typeface="Arial"/>
              <a:ea typeface="Arial"/>
              <a:cs typeface="Arial"/>
              <a:sym typeface="Arial"/>
            </a:endParaRPr>
          </a:p>
        </p:txBody>
      </p:sp>
      <p:sp>
        <p:nvSpPr>
          <p:cNvPr id="418" name="Google Shape;418;p66"/>
          <p:cNvSpPr txBox="1"/>
          <p:nvPr/>
        </p:nvSpPr>
        <p:spPr>
          <a:xfrm>
            <a:off x="154500" y="2747228"/>
            <a:ext cx="2325000" cy="13284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200"/>
              <a:buFont typeface="Arial"/>
              <a:buNone/>
            </a:pPr>
            <a:r>
              <a:rPr lang="en-CA" sz="1800">
                <a:solidFill>
                  <a:srgbClr val="666666"/>
                </a:solidFill>
                <a:latin typeface="Calibri"/>
                <a:ea typeface="Calibri"/>
                <a:cs typeface="Calibri"/>
                <a:sym typeface="Calibri"/>
              </a:rPr>
              <a:t>Greg Goubko</a:t>
            </a:r>
            <a:endParaRPr sz="1800">
              <a:solidFill>
                <a:srgbClr val="666666"/>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200"/>
              <a:buFont typeface="Arial"/>
              <a:buNone/>
            </a:pPr>
            <a:r>
              <a:rPr lang="en-CA">
                <a:solidFill>
                  <a:srgbClr val="00A6A3"/>
                </a:solidFill>
                <a:latin typeface="Calibri"/>
                <a:ea typeface="Calibri"/>
                <a:cs typeface="Calibri"/>
                <a:sym typeface="Calibri"/>
              </a:rPr>
              <a:t>Energy Finance and Development Coordinator</a:t>
            </a:r>
            <a:endParaRPr>
              <a:solidFill>
                <a:srgbClr val="00A6A3"/>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200"/>
              <a:buFont typeface="Arial"/>
              <a:buNone/>
            </a:pPr>
            <a:r>
              <a:rPr lang="en-CA">
                <a:solidFill>
                  <a:srgbClr val="00A6A3"/>
                </a:solidFill>
                <a:latin typeface="Calibri"/>
                <a:ea typeface="Calibri"/>
                <a:cs typeface="Calibri"/>
                <a:sym typeface="Calibri"/>
              </a:rPr>
              <a:t>Town of Bridgewater</a:t>
            </a:r>
            <a:endParaRPr>
              <a:solidFill>
                <a:srgbClr val="00A6A3"/>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200"/>
              <a:buFont typeface="Arial"/>
              <a:buNone/>
            </a:pPr>
            <a:r>
              <a:rPr lang="en-CA" u="sng">
                <a:solidFill>
                  <a:schemeClr val="hlink"/>
                </a:solidFill>
                <a:latin typeface="Calibri"/>
                <a:ea typeface="Calibri"/>
                <a:cs typeface="Calibri"/>
                <a:sym typeface="Calibri"/>
                <a:hlinkClick r:id="rId4"/>
              </a:rPr>
              <a:t>greg.goubko@bridgewater.ca</a:t>
            </a:r>
            <a:endParaRPr>
              <a:solidFill>
                <a:srgbClr val="00A6A3"/>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200"/>
              <a:buFont typeface="Arial"/>
              <a:buNone/>
            </a:pPr>
            <a:r>
              <a:rPr lang="en-CA">
                <a:solidFill>
                  <a:srgbClr val="00A6A3"/>
                </a:solidFill>
                <a:latin typeface="Calibri"/>
                <a:ea typeface="Calibri"/>
                <a:cs typeface="Calibri"/>
                <a:sym typeface="Calibri"/>
              </a:rPr>
              <a:t>647-381-4425</a:t>
            </a:r>
            <a:endParaRPr>
              <a:solidFill>
                <a:srgbClr val="00A6A3"/>
              </a:solidFill>
              <a:latin typeface="Calibri"/>
              <a:ea typeface="Calibri"/>
              <a:cs typeface="Calibri"/>
              <a:sym typeface="Calibri"/>
            </a:endParaRPr>
          </a:p>
        </p:txBody>
      </p:sp>
      <p:sp>
        <p:nvSpPr>
          <p:cNvPr id="419" name="Google Shape;419;p66"/>
          <p:cNvSpPr txBox="1"/>
          <p:nvPr/>
        </p:nvSpPr>
        <p:spPr>
          <a:xfrm>
            <a:off x="4572750" y="2673275"/>
            <a:ext cx="2095500" cy="1194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CA" sz="1800">
                <a:solidFill>
                  <a:schemeClr val="dk2"/>
                </a:solidFill>
                <a:latin typeface="Calibri"/>
                <a:ea typeface="Calibri"/>
                <a:cs typeface="Calibri"/>
                <a:sym typeface="Calibri"/>
              </a:rPr>
              <a:t>Aida Nciri</a:t>
            </a:r>
            <a:endParaRPr sz="1800">
              <a:solidFill>
                <a:schemeClr val="dk2"/>
              </a:solidFill>
              <a:latin typeface="Calibri"/>
              <a:ea typeface="Calibri"/>
              <a:cs typeface="Calibri"/>
              <a:sym typeface="Calibri"/>
            </a:endParaRPr>
          </a:p>
          <a:p>
            <a:pPr indent="0" lvl="0" marL="0" rtl="0" algn="ctr">
              <a:spcBef>
                <a:spcPts val="0"/>
              </a:spcBef>
              <a:spcAft>
                <a:spcPts val="0"/>
              </a:spcAft>
              <a:buNone/>
            </a:pPr>
            <a:r>
              <a:rPr lang="en-CA">
                <a:solidFill>
                  <a:srgbClr val="00A6A3"/>
                </a:solidFill>
                <a:latin typeface="Calibri"/>
                <a:ea typeface="Calibri"/>
                <a:cs typeface="Calibri"/>
                <a:sym typeface="Calibri"/>
              </a:rPr>
              <a:t>Manager</a:t>
            </a:r>
            <a:r>
              <a:rPr lang="en-CA">
                <a:solidFill>
                  <a:srgbClr val="00A6A3"/>
                </a:solidFill>
                <a:latin typeface="Calibri"/>
                <a:ea typeface="Calibri"/>
                <a:cs typeface="Calibri"/>
                <a:sym typeface="Calibri"/>
              </a:rPr>
              <a:t>, Policy and Research, QUEST</a:t>
            </a:r>
            <a:endParaRPr>
              <a:solidFill>
                <a:srgbClr val="00A6A3"/>
              </a:solidFill>
              <a:latin typeface="Calibri"/>
              <a:ea typeface="Calibri"/>
              <a:cs typeface="Calibri"/>
              <a:sym typeface="Calibri"/>
            </a:endParaRPr>
          </a:p>
          <a:p>
            <a:pPr indent="0" lvl="0" marL="0" rtl="0" algn="ctr">
              <a:spcBef>
                <a:spcPts val="0"/>
              </a:spcBef>
              <a:spcAft>
                <a:spcPts val="0"/>
              </a:spcAft>
              <a:buNone/>
            </a:pPr>
            <a:r>
              <a:rPr lang="en-CA" u="sng">
                <a:solidFill>
                  <a:schemeClr val="hlink"/>
                </a:solidFill>
                <a:latin typeface="Calibri"/>
                <a:ea typeface="Calibri"/>
                <a:cs typeface="Calibri"/>
                <a:sym typeface="Calibri"/>
                <a:hlinkClick r:id="rId5"/>
              </a:rPr>
              <a:t>anciri@questcanada.org</a:t>
            </a:r>
            <a:endParaRPr>
              <a:solidFill>
                <a:srgbClr val="00A6A3"/>
              </a:solidFill>
              <a:latin typeface="Calibri"/>
              <a:ea typeface="Calibri"/>
              <a:cs typeface="Calibri"/>
              <a:sym typeface="Calibri"/>
            </a:endParaRPr>
          </a:p>
        </p:txBody>
      </p:sp>
      <p:sp>
        <p:nvSpPr>
          <p:cNvPr id="420" name="Google Shape;420;p66"/>
          <p:cNvSpPr txBox="1"/>
          <p:nvPr/>
        </p:nvSpPr>
        <p:spPr>
          <a:xfrm>
            <a:off x="2479500" y="2673275"/>
            <a:ext cx="2016000" cy="1476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CA" sz="1800">
                <a:solidFill>
                  <a:schemeClr val="dk2"/>
                </a:solidFill>
                <a:latin typeface="Calibri"/>
                <a:ea typeface="Calibri"/>
                <a:cs typeface="Calibri"/>
                <a:sym typeface="Calibri"/>
              </a:rPr>
              <a:t>Rob Kerr</a:t>
            </a:r>
            <a:endParaRPr sz="1800">
              <a:solidFill>
                <a:schemeClr val="dk2"/>
              </a:solidFill>
              <a:latin typeface="Calibri"/>
              <a:ea typeface="Calibri"/>
              <a:cs typeface="Calibri"/>
              <a:sym typeface="Calibri"/>
            </a:endParaRPr>
          </a:p>
          <a:p>
            <a:pPr indent="0" lvl="0" marL="0" rtl="0" algn="ctr">
              <a:spcBef>
                <a:spcPts val="0"/>
              </a:spcBef>
              <a:spcAft>
                <a:spcPts val="0"/>
              </a:spcAft>
              <a:buNone/>
            </a:pPr>
            <a:r>
              <a:rPr lang="en-CA">
                <a:solidFill>
                  <a:srgbClr val="00A6A3"/>
                </a:solidFill>
                <a:latin typeface="Calibri"/>
                <a:ea typeface="Calibri"/>
                <a:cs typeface="Calibri"/>
                <a:sym typeface="Calibri"/>
              </a:rPr>
              <a:t>Senior Advisor, QUEST</a:t>
            </a:r>
            <a:endParaRPr>
              <a:solidFill>
                <a:srgbClr val="00A6A3"/>
              </a:solidFill>
              <a:latin typeface="Calibri"/>
              <a:ea typeface="Calibri"/>
              <a:cs typeface="Calibri"/>
              <a:sym typeface="Calibri"/>
            </a:endParaRPr>
          </a:p>
          <a:p>
            <a:pPr indent="0" lvl="0" marL="0" rtl="0" algn="ctr">
              <a:spcBef>
                <a:spcPts val="0"/>
              </a:spcBef>
              <a:spcAft>
                <a:spcPts val="0"/>
              </a:spcAft>
              <a:buNone/>
            </a:pPr>
            <a:r>
              <a:rPr lang="en-CA" u="sng">
                <a:solidFill>
                  <a:schemeClr val="hlink"/>
                </a:solidFill>
                <a:latin typeface="Calibri"/>
                <a:ea typeface="Calibri"/>
                <a:cs typeface="Calibri"/>
                <a:sym typeface="Calibri"/>
                <a:hlinkClick r:id="rId6"/>
              </a:rPr>
              <a:t>rob@rkerrassociates.ca</a:t>
            </a:r>
            <a:endParaRPr>
              <a:solidFill>
                <a:srgbClr val="00A6A3"/>
              </a:solidFill>
              <a:latin typeface="Calibri"/>
              <a:ea typeface="Calibri"/>
              <a:cs typeface="Calibri"/>
              <a:sym typeface="Calibri"/>
            </a:endParaRPr>
          </a:p>
        </p:txBody>
      </p:sp>
      <p:sp>
        <p:nvSpPr>
          <p:cNvPr id="421" name="Google Shape;421;p66"/>
          <p:cNvSpPr txBox="1"/>
          <p:nvPr/>
        </p:nvSpPr>
        <p:spPr>
          <a:xfrm>
            <a:off x="6745500" y="2673275"/>
            <a:ext cx="2182200" cy="1476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CA" sz="1800">
                <a:solidFill>
                  <a:schemeClr val="dk2"/>
                </a:solidFill>
                <a:latin typeface="Calibri"/>
                <a:ea typeface="Calibri"/>
                <a:cs typeface="Calibri"/>
                <a:sym typeface="Calibri"/>
              </a:rPr>
              <a:t>Emma Norton</a:t>
            </a:r>
            <a:r>
              <a:rPr lang="en-CA">
                <a:solidFill>
                  <a:schemeClr val="dk2"/>
                </a:solidFill>
                <a:latin typeface="Calibri"/>
                <a:ea typeface="Calibri"/>
                <a:cs typeface="Calibri"/>
                <a:sym typeface="Calibri"/>
              </a:rPr>
              <a:t>	</a:t>
            </a:r>
            <a:endParaRPr>
              <a:solidFill>
                <a:schemeClr val="dk2"/>
              </a:solidFill>
              <a:latin typeface="Calibri"/>
              <a:ea typeface="Calibri"/>
              <a:cs typeface="Calibri"/>
              <a:sym typeface="Calibri"/>
            </a:endParaRPr>
          </a:p>
          <a:p>
            <a:pPr indent="0" lvl="0" marL="0" rtl="0" algn="ctr">
              <a:spcBef>
                <a:spcPts val="0"/>
              </a:spcBef>
              <a:spcAft>
                <a:spcPts val="0"/>
              </a:spcAft>
              <a:buNone/>
            </a:pPr>
            <a:r>
              <a:rPr lang="en-CA">
                <a:solidFill>
                  <a:srgbClr val="00A6A3"/>
                </a:solidFill>
                <a:latin typeface="Calibri"/>
                <a:ea typeface="Calibri"/>
                <a:cs typeface="Calibri"/>
                <a:sym typeface="Calibri"/>
              </a:rPr>
              <a:t>Senior Lead, Stakeholder Relations, QUEST</a:t>
            </a:r>
            <a:endParaRPr>
              <a:solidFill>
                <a:srgbClr val="00A6A3"/>
              </a:solidFill>
              <a:latin typeface="Calibri"/>
              <a:ea typeface="Calibri"/>
              <a:cs typeface="Calibri"/>
              <a:sym typeface="Calibri"/>
            </a:endParaRPr>
          </a:p>
          <a:p>
            <a:pPr indent="0" lvl="0" marL="0" rtl="0" algn="ctr">
              <a:spcBef>
                <a:spcPts val="0"/>
              </a:spcBef>
              <a:spcAft>
                <a:spcPts val="0"/>
              </a:spcAft>
              <a:buNone/>
            </a:pPr>
            <a:r>
              <a:rPr lang="en-CA">
                <a:solidFill>
                  <a:srgbClr val="00A6A3"/>
                </a:solidFill>
                <a:latin typeface="Calibri"/>
                <a:ea typeface="Calibri"/>
                <a:cs typeface="Calibri"/>
                <a:sym typeface="Calibri"/>
              </a:rPr>
              <a:t>enorton@questcanada.org</a:t>
            </a:r>
            <a:endParaRPr>
              <a:solidFill>
                <a:srgbClr val="00A6A3"/>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0" name="Shape 190"/>
        <p:cNvGrpSpPr/>
        <p:nvPr/>
      </p:nvGrpSpPr>
      <p:grpSpPr>
        <a:xfrm>
          <a:off x="0" y="0"/>
          <a:ext cx="0" cy="0"/>
          <a:chOff x="0" y="0"/>
          <a:chExt cx="0" cy="0"/>
        </a:xfrm>
      </p:grpSpPr>
      <p:sp>
        <p:nvSpPr>
          <p:cNvPr id="191" name="Google Shape;191;p40"/>
          <p:cNvSpPr txBox="1"/>
          <p:nvPr>
            <p:ph type="title"/>
          </p:nvPr>
        </p:nvSpPr>
        <p:spPr>
          <a:xfrm>
            <a:off x="268475" y="270425"/>
            <a:ext cx="6303600" cy="583800"/>
          </a:xfrm>
          <a:prstGeom prst="rect">
            <a:avLst/>
          </a:prstGeom>
          <a:noFill/>
          <a:ln>
            <a:noFill/>
          </a:ln>
        </p:spPr>
        <p:txBody>
          <a:bodyPr anchorCtr="0" anchor="t" bIns="68575" lIns="68575" spcFirstLastPara="1" rIns="68575" wrap="square" tIns="68575">
            <a:noAutofit/>
          </a:bodyPr>
          <a:lstStyle/>
          <a:p>
            <a:pPr indent="0" lvl="0" marL="0" rtl="0" algn="l">
              <a:lnSpc>
                <a:spcPct val="90000"/>
              </a:lnSpc>
              <a:spcBef>
                <a:spcPts val="0"/>
              </a:spcBef>
              <a:spcAft>
                <a:spcPts val="0"/>
              </a:spcAft>
              <a:buSzPts val="1100"/>
              <a:buNone/>
            </a:pPr>
            <a:r>
              <a:rPr lang="en-CA"/>
              <a:t>Speakers</a:t>
            </a:r>
            <a:endParaRPr/>
          </a:p>
        </p:txBody>
      </p:sp>
      <p:pic>
        <p:nvPicPr>
          <p:cNvPr id="192" name="Google Shape;192;p40"/>
          <p:cNvPicPr preferRelativeResize="0"/>
          <p:nvPr/>
        </p:nvPicPr>
        <p:blipFill>
          <a:blip r:embed="rId3">
            <a:alphaModFix/>
          </a:blip>
          <a:stretch>
            <a:fillRect/>
          </a:stretch>
        </p:blipFill>
        <p:spPr>
          <a:xfrm>
            <a:off x="468925" y="1180700"/>
            <a:ext cx="2301051" cy="2301051"/>
          </a:xfrm>
          <a:prstGeom prst="rect">
            <a:avLst/>
          </a:prstGeom>
          <a:noFill/>
          <a:ln>
            <a:noFill/>
          </a:ln>
        </p:spPr>
      </p:pic>
      <p:pic>
        <p:nvPicPr>
          <p:cNvPr id="193" name="Google Shape;193;p40"/>
          <p:cNvPicPr preferRelativeResize="0"/>
          <p:nvPr/>
        </p:nvPicPr>
        <p:blipFill rotWithShape="1">
          <a:blip r:embed="rId4">
            <a:alphaModFix/>
          </a:blip>
          <a:srcRect b="12785" l="0" r="0" t="0"/>
          <a:stretch/>
        </p:blipFill>
        <p:spPr>
          <a:xfrm>
            <a:off x="6272875" y="1180688"/>
            <a:ext cx="2095500" cy="2301050"/>
          </a:xfrm>
          <a:prstGeom prst="rect">
            <a:avLst/>
          </a:prstGeom>
          <a:noFill/>
          <a:ln>
            <a:noFill/>
          </a:ln>
        </p:spPr>
      </p:pic>
      <p:pic>
        <p:nvPicPr>
          <p:cNvPr id="194" name="Google Shape;194;p40"/>
          <p:cNvPicPr preferRelativeResize="0"/>
          <p:nvPr/>
        </p:nvPicPr>
        <p:blipFill>
          <a:blip r:embed="rId5">
            <a:alphaModFix/>
          </a:blip>
          <a:stretch>
            <a:fillRect/>
          </a:stretch>
        </p:blipFill>
        <p:spPr>
          <a:xfrm>
            <a:off x="3302200" y="1180700"/>
            <a:ext cx="2301050" cy="2301050"/>
          </a:xfrm>
          <a:prstGeom prst="rect">
            <a:avLst/>
          </a:prstGeom>
          <a:noFill/>
          <a:ln>
            <a:noFill/>
          </a:ln>
        </p:spPr>
      </p:pic>
      <p:sp>
        <p:nvSpPr>
          <p:cNvPr id="195" name="Google Shape;195;p40"/>
          <p:cNvSpPr txBox="1"/>
          <p:nvPr/>
        </p:nvSpPr>
        <p:spPr>
          <a:xfrm>
            <a:off x="427300" y="3687500"/>
            <a:ext cx="2421300" cy="82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CA">
                <a:latin typeface="Calibri"/>
                <a:ea typeface="Calibri"/>
                <a:cs typeface="Calibri"/>
                <a:sym typeface="Calibri"/>
              </a:rPr>
              <a:t>Aida Nciri</a:t>
            </a:r>
            <a:endParaRPr>
              <a:latin typeface="Calibri"/>
              <a:ea typeface="Calibri"/>
              <a:cs typeface="Calibri"/>
              <a:sym typeface="Calibri"/>
            </a:endParaRPr>
          </a:p>
          <a:p>
            <a:pPr indent="0" lvl="0" marL="0" rtl="0" algn="ctr">
              <a:spcBef>
                <a:spcPts val="0"/>
              </a:spcBef>
              <a:spcAft>
                <a:spcPts val="0"/>
              </a:spcAft>
              <a:buNone/>
            </a:pPr>
            <a:r>
              <a:rPr lang="en-CA">
                <a:latin typeface="Calibri"/>
                <a:ea typeface="Calibri"/>
                <a:cs typeface="Calibri"/>
                <a:sym typeface="Calibri"/>
              </a:rPr>
              <a:t>Manager, Policy and Research</a:t>
            </a:r>
            <a:endParaRPr>
              <a:latin typeface="Calibri"/>
              <a:ea typeface="Calibri"/>
              <a:cs typeface="Calibri"/>
              <a:sym typeface="Calibri"/>
            </a:endParaRPr>
          </a:p>
          <a:p>
            <a:pPr indent="0" lvl="0" marL="0" rtl="0" algn="ctr">
              <a:spcBef>
                <a:spcPts val="0"/>
              </a:spcBef>
              <a:spcAft>
                <a:spcPts val="0"/>
              </a:spcAft>
              <a:buNone/>
            </a:pPr>
            <a:r>
              <a:rPr lang="en-CA">
                <a:latin typeface="Calibri"/>
                <a:ea typeface="Calibri"/>
                <a:cs typeface="Calibri"/>
                <a:sym typeface="Calibri"/>
              </a:rPr>
              <a:t>QUEST</a:t>
            </a:r>
            <a:endParaRPr>
              <a:latin typeface="Calibri"/>
              <a:ea typeface="Calibri"/>
              <a:cs typeface="Calibri"/>
              <a:sym typeface="Calibri"/>
            </a:endParaRPr>
          </a:p>
        </p:txBody>
      </p:sp>
      <p:sp>
        <p:nvSpPr>
          <p:cNvPr id="196" name="Google Shape;196;p40"/>
          <p:cNvSpPr txBox="1"/>
          <p:nvPr/>
        </p:nvSpPr>
        <p:spPr>
          <a:xfrm>
            <a:off x="3242075" y="3687500"/>
            <a:ext cx="2421300" cy="82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CA">
                <a:latin typeface="Calibri"/>
                <a:ea typeface="Calibri"/>
                <a:cs typeface="Calibri"/>
                <a:sym typeface="Calibri"/>
              </a:rPr>
              <a:t>Rob Kerr</a:t>
            </a:r>
            <a:endParaRPr>
              <a:latin typeface="Calibri"/>
              <a:ea typeface="Calibri"/>
              <a:cs typeface="Calibri"/>
              <a:sym typeface="Calibri"/>
            </a:endParaRPr>
          </a:p>
          <a:p>
            <a:pPr indent="0" lvl="0" marL="0" rtl="0" algn="ctr">
              <a:spcBef>
                <a:spcPts val="0"/>
              </a:spcBef>
              <a:spcAft>
                <a:spcPts val="0"/>
              </a:spcAft>
              <a:buNone/>
            </a:pPr>
            <a:r>
              <a:rPr lang="en-CA">
                <a:latin typeface="Calibri"/>
                <a:ea typeface="Calibri"/>
                <a:cs typeface="Calibri"/>
                <a:sym typeface="Calibri"/>
              </a:rPr>
              <a:t>Senior Associate</a:t>
            </a:r>
            <a:endParaRPr>
              <a:latin typeface="Calibri"/>
              <a:ea typeface="Calibri"/>
              <a:cs typeface="Calibri"/>
              <a:sym typeface="Calibri"/>
            </a:endParaRPr>
          </a:p>
          <a:p>
            <a:pPr indent="0" lvl="0" marL="0" rtl="0" algn="ctr">
              <a:spcBef>
                <a:spcPts val="0"/>
              </a:spcBef>
              <a:spcAft>
                <a:spcPts val="0"/>
              </a:spcAft>
              <a:buNone/>
            </a:pPr>
            <a:r>
              <a:rPr lang="en-CA">
                <a:latin typeface="Calibri"/>
                <a:ea typeface="Calibri"/>
                <a:cs typeface="Calibri"/>
                <a:sym typeface="Calibri"/>
              </a:rPr>
              <a:t>QUEST</a:t>
            </a:r>
            <a:endParaRPr>
              <a:latin typeface="Calibri"/>
              <a:ea typeface="Calibri"/>
              <a:cs typeface="Calibri"/>
              <a:sym typeface="Calibri"/>
            </a:endParaRPr>
          </a:p>
        </p:txBody>
      </p:sp>
      <p:sp>
        <p:nvSpPr>
          <p:cNvPr id="197" name="Google Shape;197;p40"/>
          <p:cNvSpPr txBox="1"/>
          <p:nvPr/>
        </p:nvSpPr>
        <p:spPr>
          <a:xfrm>
            <a:off x="6109975" y="3608375"/>
            <a:ext cx="2421300" cy="82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CA">
                <a:latin typeface="Calibri"/>
                <a:ea typeface="Calibri"/>
                <a:cs typeface="Calibri"/>
                <a:sym typeface="Calibri"/>
              </a:rPr>
              <a:t>Greg Goubko</a:t>
            </a:r>
            <a:endParaRPr>
              <a:latin typeface="Calibri"/>
              <a:ea typeface="Calibri"/>
              <a:cs typeface="Calibri"/>
              <a:sym typeface="Calibri"/>
            </a:endParaRPr>
          </a:p>
          <a:p>
            <a:pPr indent="0" lvl="0" marL="0" rtl="0" algn="ctr">
              <a:spcBef>
                <a:spcPts val="0"/>
              </a:spcBef>
              <a:spcAft>
                <a:spcPts val="0"/>
              </a:spcAft>
              <a:buNone/>
            </a:pPr>
            <a:r>
              <a:rPr lang="en-CA">
                <a:latin typeface="Calibri"/>
                <a:ea typeface="Calibri"/>
                <a:cs typeface="Calibri"/>
                <a:sym typeface="Calibri"/>
              </a:rPr>
              <a:t>Energy Finance and Development Coordinator</a:t>
            </a:r>
            <a:endParaRPr>
              <a:latin typeface="Calibri"/>
              <a:ea typeface="Calibri"/>
              <a:cs typeface="Calibri"/>
              <a:sym typeface="Calibri"/>
            </a:endParaRPr>
          </a:p>
          <a:p>
            <a:pPr indent="0" lvl="0" marL="0" rtl="0" algn="ctr">
              <a:spcBef>
                <a:spcPts val="0"/>
              </a:spcBef>
              <a:spcAft>
                <a:spcPts val="0"/>
              </a:spcAft>
              <a:buNone/>
            </a:pPr>
            <a:r>
              <a:rPr lang="en-CA">
                <a:latin typeface="Calibri"/>
                <a:ea typeface="Calibri"/>
                <a:cs typeface="Calibri"/>
                <a:sym typeface="Calibri"/>
              </a:rPr>
              <a:t>Town of Bridgewater</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1" name="Shape 201"/>
        <p:cNvGrpSpPr/>
        <p:nvPr/>
      </p:nvGrpSpPr>
      <p:grpSpPr>
        <a:xfrm>
          <a:off x="0" y="0"/>
          <a:ext cx="0" cy="0"/>
          <a:chOff x="0" y="0"/>
          <a:chExt cx="0" cy="0"/>
        </a:xfrm>
      </p:grpSpPr>
      <p:sp>
        <p:nvSpPr>
          <p:cNvPr id="202" name="Google Shape;202;p41"/>
          <p:cNvSpPr txBox="1"/>
          <p:nvPr>
            <p:ph type="title"/>
          </p:nvPr>
        </p:nvSpPr>
        <p:spPr>
          <a:xfrm>
            <a:off x="268475" y="270425"/>
            <a:ext cx="6303600" cy="583800"/>
          </a:xfrm>
          <a:prstGeom prst="rect">
            <a:avLst/>
          </a:prstGeom>
        </p:spPr>
        <p:txBody>
          <a:bodyPr anchorCtr="0" anchor="t" bIns="68575" lIns="68575" spcFirstLastPara="1" rIns="68575" wrap="square" tIns="68575">
            <a:noAutofit/>
          </a:bodyPr>
          <a:lstStyle/>
          <a:p>
            <a:pPr indent="0" lvl="0" marL="0" rtl="0" algn="l">
              <a:spcBef>
                <a:spcPts val="0"/>
              </a:spcBef>
              <a:spcAft>
                <a:spcPts val="0"/>
              </a:spcAft>
              <a:buNone/>
            </a:pPr>
            <a:r>
              <a:rPr lang="en-CA"/>
              <a:t>About QUEST</a:t>
            </a:r>
            <a:endParaRPr/>
          </a:p>
        </p:txBody>
      </p:sp>
      <p:sp>
        <p:nvSpPr>
          <p:cNvPr id="203" name="Google Shape;203;p41"/>
          <p:cNvSpPr txBox="1"/>
          <p:nvPr>
            <p:ph idx="1" type="body"/>
          </p:nvPr>
        </p:nvSpPr>
        <p:spPr>
          <a:xfrm>
            <a:off x="268475" y="1104275"/>
            <a:ext cx="8478600" cy="3521400"/>
          </a:xfrm>
          <a:prstGeom prst="rect">
            <a:avLst/>
          </a:prstGeom>
        </p:spPr>
        <p:txBody>
          <a:bodyPr anchorCtr="0" anchor="t" bIns="68575" lIns="68575" spcFirstLastPara="1" rIns="68575" wrap="square" tIns="68575">
            <a:noAutofit/>
          </a:bodyPr>
          <a:lstStyle/>
          <a:p>
            <a:pPr indent="0" lvl="0" marL="457200" rtl="0" algn="ctr">
              <a:lnSpc>
                <a:spcPct val="100000"/>
              </a:lnSpc>
              <a:spcBef>
                <a:spcPts val="1000"/>
              </a:spcBef>
              <a:spcAft>
                <a:spcPts val="0"/>
              </a:spcAft>
              <a:buNone/>
            </a:pPr>
            <a:r>
              <a:rPr b="1" lang="en-CA" sz="2400">
                <a:solidFill>
                  <a:srgbClr val="00A9A6"/>
                </a:solidFill>
              </a:rPr>
              <a:t>Vision</a:t>
            </a:r>
            <a:endParaRPr b="1" sz="2400">
              <a:solidFill>
                <a:srgbClr val="00A9A6"/>
              </a:solidFill>
            </a:endParaRPr>
          </a:p>
          <a:p>
            <a:pPr indent="0" lvl="0" marL="457200" rtl="0" algn="ctr">
              <a:lnSpc>
                <a:spcPct val="100000"/>
              </a:lnSpc>
              <a:spcBef>
                <a:spcPts val="560"/>
              </a:spcBef>
              <a:spcAft>
                <a:spcPts val="0"/>
              </a:spcAft>
              <a:buNone/>
            </a:pPr>
            <a:r>
              <a:rPr lang="en-CA" sz="1800"/>
              <a:t>Canada is a nation of Smart Energy Communities</a:t>
            </a:r>
            <a:endParaRPr sz="1800"/>
          </a:p>
          <a:p>
            <a:pPr indent="0" lvl="0" marL="457200" rtl="0" algn="ctr">
              <a:lnSpc>
                <a:spcPct val="100000"/>
              </a:lnSpc>
              <a:spcBef>
                <a:spcPts val="560"/>
              </a:spcBef>
              <a:spcAft>
                <a:spcPts val="0"/>
              </a:spcAft>
              <a:buNone/>
            </a:pPr>
            <a:r>
              <a:t/>
            </a:r>
            <a:endParaRPr sz="1400">
              <a:solidFill>
                <a:schemeClr val="dk1"/>
              </a:solidFill>
            </a:endParaRPr>
          </a:p>
          <a:p>
            <a:pPr indent="0" lvl="0" marL="457200" rtl="0" algn="ctr">
              <a:lnSpc>
                <a:spcPct val="100000"/>
              </a:lnSpc>
              <a:spcBef>
                <a:spcPts val="560"/>
              </a:spcBef>
              <a:spcAft>
                <a:spcPts val="0"/>
              </a:spcAft>
              <a:buNone/>
            </a:pPr>
            <a:r>
              <a:rPr b="1" lang="en-CA" sz="2400">
                <a:solidFill>
                  <a:srgbClr val="00A9A6"/>
                </a:solidFill>
              </a:rPr>
              <a:t>Mission</a:t>
            </a:r>
            <a:endParaRPr b="1" sz="2400">
              <a:solidFill>
                <a:srgbClr val="00A9A6"/>
              </a:solidFill>
            </a:endParaRPr>
          </a:p>
          <a:p>
            <a:pPr indent="0" lvl="0" marL="457200" rtl="0" algn="ctr">
              <a:lnSpc>
                <a:spcPct val="100000"/>
              </a:lnSpc>
              <a:spcBef>
                <a:spcPts val="560"/>
              </a:spcBef>
              <a:spcAft>
                <a:spcPts val="0"/>
              </a:spcAft>
              <a:buNone/>
            </a:pPr>
            <a:r>
              <a:rPr lang="en-CA" sz="1800"/>
              <a:t>To accelerate the adoption of efficient and integrated community-scale energy systems in Canada by informing, inspiring, and connecting decision-makers</a:t>
            </a:r>
            <a:endParaRPr sz="1800"/>
          </a:p>
          <a:p>
            <a:pPr indent="0" lvl="0" marL="457200" rtl="0" algn="ctr">
              <a:lnSpc>
                <a:spcPct val="100000"/>
              </a:lnSpc>
              <a:spcBef>
                <a:spcPts val="560"/>
              </a:spcBef>
              <a:spcAft>
                <a:spcPts val="0"/>
              </a:spcAft>
              <a:buNone/>
            </a:pPr>
            <a:r>
              <a:t/>
            </a:r>
            <a:endParaRPr sz="1400">
              <a:solidFill>
                <a:schemeClr val="dk1"/>
              </a:solidFill>
            </a:endParaRPr>
          </a:p>
          <a:p>
            <a:pPr indent="0" lvl="0" marL="457200" rtl="0" algn="ctr">
              <a:lnSpc>
                <a:spcPct val="100000"/>
              </a:lnSpc>
              <a:spcBef>
                <a:spcPts val="560"/>
              </a:spcBef>
              <a:spcAft>
                <a:spcPts val="0"/>
              </a:spcAft>
              <a:buNone/>
            </a:pPr>
            <a:r>
              <a:rPr b="1" lang="en-CA" sz="2400">
                <a:solidFill>
                  <a:srgbClr val="00A9A6"/>
                </a:solidFill>
              </a:rPr>
              <a:t>Purpose</a:t>
            </a:r>
            <a:endParaRPr b="1" sz="2400">
              <a:solidFill>
                <a:srgbClr val="00A9A6"/>
              </a:solidFill>
            </a:endParaRPr>
          </a:p>
          <a:p>
            <a:pPr indent="0" lvl="0" marL="457200" rtl="0" algn="ctr">
              <a:lnSpc>
                <a:spcPct val="100000"/>
              </a:lnSpc>
              <a:spcBef>
                <a:spcPts val="560"/>
              </a:spcBef>
              <a:spcAft>
                <a:spcPts val="0"/>
              </a:spcAft>
              <a:buNone/>
            </a:pPr>
            <a:r>
              <a:rPr lang="en-CA" sz="1800"/>
              <a:t>To build a more sustainable energy future for Canada by empowering Smart Energy Communities</a:t>
            </a:r>
            <a:endParaRPr sz="1800"/>
          </a:p>
        </p:txBody>
      </p:sp>
      <p:sp>
        <p:nvSpPr>
          <p:cNvPr id="204" name="Google Shape;204;p41"/>
          <p:cNvSpPr txBox="1"/>
          <p:nvPr>
            <p:ph idx="12" type="sldNum"/>
          </p:nvPr>
        </p:nvSpPr>
        <p:spPr>
          <a:xfrm>
            <a:off x="136450" y="4748475"/>
            <a:ext cx="3051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900"/>
              <a:buFont typeface="Arial"/>
              <a:buNone/>
            </a:pPr>
            <a:fld id="{00000000-1234-1234-1234-123412341234}" type="slidenum">
              <a:rPr lang="en-CA"/>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8" name="Shape 208"/>
        <p:cNvGrpSpPr/>
        <p:nvPr/>
      </p:nvGrpSpPr>
      <p:grpSpPr>
        <a:xfrm>
          <a:off x="0" y="0"/>
          <a:ext cx="0" cy="0"/>
          <a:chOff x="0" y="0"/>
          <a:chExt cx="0" cy="0"/>
        </a:xfrm>
      </p:grpSpPr>
      <p:sp>
        <p:nvSpPr>
          <p:cNvPr id="209" name="Google Shape;209;p42"/>
          <p:cNvSpPr txBox="1"/>
          <p:nvPr>
            <p:ph type="title"/>
          </p:nvPr>
        </p:nvSpPr>
        <p:spPr>
          <a:xfrm>
            <a:off x="268475" y="270425"/>
            <a:ext cx="6303600" cy="583800"/>
          </a:xfrm>
          <a:prstGeom prst="rect">
            <a:avLst/>
          </a:prstGeom>
        </p:spPr>
        <p:txBody>
          <a:bodyPr anchorCtr="0" anchor="t" bIns="68575" lIns="68575" spcFirstLastPara="1" rIns="68575" wrap="square" tIns="68575">
            <a:noAutofit/>
          </a:bodyPr>
          <a:lstStyle/>
          <a:p>
            <a:pPr indent="0" lvl="0" marL="0" rtl="0" algn="l">
              <a:spcBef>
                <a:spcPts val="0"/>
              </a:spcBef>
              <a:spcAft>
                <a:spcPts val="0"/>
              </a:spcAft>
              <a:buNone/>
            </a:pPr>
            <a:r>
              <a:rPr lang="en-CA"/>
              <a:t>What is a Smart Energy Community?</a:t>
            </a:r>
            <a:endParaRPr/>
          </a:p>
        </p:txBody>
      </p:sp>
      <p:sp>
        <p:nvSpPr>
          <p:cNvPr id="210" name="Google Shape;210;p42"/>
          <p:cNvSpPr txBox="1"/>
          <p:nvPr>
            <p:ph idx="1" type="body"/>
          </p:nvPr>
        </p:nvSpPr>
        <p:spPr>
          <a:xfrm>
            <a:off x="268475" y="1140625"/>
            <a:ext cx="8247000" cy="3258900"/>
          </a:xfrm>
          <a:prstGeom prst="rect">
            <a:avLst/>
          </a:prstGeom>
        </p:spPr>
        <p:txBody>
          <a:bodyPr anchorCtr="0" anchor="t" bIns="68575" lIns="68575" spcFirstLastPara="1" rIns="68575" wrap="square" tIns="68575">
            <a:noAutofit/>
          </a:bodyPr>
          <a:lstStyle/>
          <a:p>
            <a:pPr indent="-361950" lvl="0" marL="457200" rtl="0" algn="l">
              <a:spcBef>
                <a:spcPts val="800"/>
              </a:spcBef>
              <a:spcAft>
                <a:spcPts val="0"/>
              </a:spcAft>
              <a:buSzPts val="2100"/>
              <a:buChar char="•"/>
            </a:pPr>
            <a:r>
              <a:rPr lang="en-CA"/>
              <a:t>A Smart Energy Community is one that: </a:t>
            </a:r>
            <a:endParaRPr/>
          </a:p>
          <a:p>
            <a:pPr indent="-342900" lvl="1" marL="914400" rtl="0" algn="l">
              <a:spcBef>
                <a:spcPts val="0"/>
              </a:spcBef>
              <a:spcAft>
                <a:spcPts val="0"/>
              </a:spcAft>
              <a:buSzPts val="1800"/>
              <a:buChar char="•"/>
            </a:pPr>
            <a:r>
              <a:rPr lang="en-CA"/>
              <a:t>Understands the compelling challenge of climate change </a:t>
            </a:r>
            <a:endParaRPr/>
          </a:p>
          <a:p>
            <a:pPr indent="-342900" lvl="1" marL="914400" rtl="0" algn="l">
              <a:spcBef>
                <a:spcPts val="0"/>
              </a:spcBef>
              <a:spcAft>
                <a:spcPts val="0"/>
              </a:spcAft>
              <a:buSzPts val="1800"/>
              <a:buChar char="•"/>
            </a:pPr>
            <a:r>
              <a:rPr lang="en-CA"/>
              <a:t>Recognizes the reality of community energy needs and priorities </a:t>
            </a:r>
            <a:endParaRPr/>
          </a:p>
          <a:p>
            <a:pPr indent="-342900" lvl="1" marL="914400" rtl="0" algn="l">
              <a:spcBef>
                <a:spcPts val="0"/>
              </a:spcBef>
              <a:spcAft>
                <a:spcPts val="0"/>
              </a:spcAft>
              <a:buSzPts val="1800"/>
              <a:buChar char="•"/>
            </a:pPr>
            <a:r>
              <a:rPr lang="en-CA"/>
              <a:t>Integrates local, renewable, and conventional energy sources</a:t>
            </a:r>
            <a:endParaRPr/>
          </a:p>
          <a:p>
            <a:pPr indent="-342900" lvl="1" marL="914400" rtl="0" algn="l">
              <a:spcBef>
                <a:spcPts val="0"/>
              </a:spcBef>
              <a:spcAft>
                <a:spcPts val="0"/>
              </a:spcAft>
              <a:buSzPts val="1800"/>
              <a:buChar char="•"/>
            </a:pPr>
            <a:r>
              <a:rPr lang="en-CA"/>
              <a:t>Efficiently, cleanly, safely, and affordably meets its energy needs</a:t>
            </a:r>
            <a:endParaRPr/>
          </a:p>
          <a:p>
            <a:pPr indent="0" lvl="0" marL="0" rtl="0" algn="l">
              <a:spcBef>
                <a:spcPts val="800"/>
              </a:spcBef>
              <a:spcAft>
                <a:spcPts val="0"/>
              </a:spcAft>
              <a:buNone/>
            </a:pPr>
            <a:r>
              <a:t/>
            </a:r>
            <a:endParaRPr/>
          </a:p>
          <a:p>
            <a:pPr indent="0" lvl="0" marL="0" rtl="0" algn="ctr">
              <a:spcBef>
                <a:spcPts val="400"/>
              </a:spcBef>
              <a:spcAft>
                <a:spcPts val="0"/>
              </a:spcAft>
              <a:buNone/>
            </a:pPr>
            <a:r>
              <a:t/>
            </a:r>
            <a:endParaRPr b="1"/>
          </a:p>
          <a:p>
            <a:pPr indent="0" lvl="0" marL="0" rtl="0" algn="ctr">
              <a:spcBef>
                <a:spcPts val="400"/>
              </a:spcBef>
              <a:spcAft>
                <a:spcPts val="0"/>
              </a:spcAft>
              <a:buNone/>
            </a:pPr>
            <a:r>
              <a:rPr b="1" lang="en-CA"/>
              <a:t>Smart Energy Communities are an essential foundation for </a:t>
            </a:r>
            <a:endParaRPr b="1"/>
          </a:p>
          <a:p>
            <a:pPr indent="0" lvl="0" marL="0" rtl="0" algn="ctr">
              <a:spcBef>
                <a:spcPts val="0"/>
              </a:spcBef>
              <a:spcAft>
                <a:spcPts val="0"/>
              </a:spcAft>
              <a:buClr>
                <a:schemeClr val="dk1"/>
              </a:buClr>
              <a:buSzPts val="1100"/>
              <a:buFont typeface="Arial"/>
              <a:buNone/>
            </a:pPr>
            <a:r>
              <a:rPr b="1" lang="en-CA"/>
              <a:t>effective energy and climate policy</a:t>
            </a:r>
            <a:endParaRPr b="1"/>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4" name="Shape 214"/>
        <p:cNvGrpSpPr/>
        <p:nvPr/>
      </p:nvGrpSpPr>
      <p:grpSpPr>
        <a:xfrm>
          <a:off x="0" y="0"/>
          <a:ext cx="0" cy="0"/>
          <a:chOff x="0" y="0"/>
          <a:chExt cx="0" cy="0"/>
        </a:xfrm>
      </p:grpSpPr>
      <p:sp>
        <p:nvSpPr>
          <p:cNvPr id="215" name="Google Shape;215;p43"/>
          <p:cNvSpPr txBox="1"/>
          <p:nvPr>
            <p:ph idx="1" type="body"/>
          </p:nvPr>
        </p:nvSpPr>
        <p:spPr>
          <a:xfrm>
            <a:off x="917950" y="1031575"/>
            <a:ext cx="7998900" cy="3601200"/>
          </a:xfrm>
          <a:prstGeom prst="rect">
            <a:avLst/>
          </a:prstGeom>
        </p:spPr>
        <p:txBody>
          <a:bodyPr anchorCtr="0" anchor="t" bIns="68575" lIns="68575" spcFirstLastPara="1" rIns="68575" wrap="square" tIns="68575">
            <a:noAutofit/>
          </a:bodyPr>
          <a:lstStyle/>
          <a:p>
            <a:pPr indent="0" lvl="0" marL="0" rtl="0" algn="l">
              <a:spcBef>
                <a:spcPts val="800"/>
              </a:spcBef>
              <a:spcAft>
                <a:spcPts val="0"/>
              </a:spcAft>
              <a:buNone/>
            </a:pPr>
            <a:r>
              <a:rPr b="1" lang="en-CA">
                <a:solidFill>
                  <a:srgbClr val="00A6A9"/>
                </a:solidFill>
              </a:rPr>
              <a:t>Working Groups</a:t>
            </a:r>
            <a:endParaRPr b="1">
              <a:solidFill>
                <a:srgbClr val="00A6A9"/>
              </a:solidFill>
            </a:endParaRPr>
          </a:p>
          <a:p>
            <a:pPr indent="-317500" lvl="0" marL="457200" rtl="0" algn="l">
              <a:spcBef>
                <a:spcPts val="800"/>
              </a:spcBef>
              <a:spcAft>
                <a:spcPts val="0"/>
              </a:spcAft>
              <a:buSzPts val="1400"/>
              <a:buChar char="●"/>
            </a:pPr>
            <a:r>
              <a:rPr lang="en-CA" sz="1400"/>
              <a:t>A  place for our Subscribers to collaborate, learn from one another, influence policy directions, and evaluate how to implement on-the-ground solutions</a:t>
            </a:r>
            <a:endParaRPr sz="1400"/>
          </a:p>
          <a:p>
            <a:pPr indent="0" lvl="0" marL="0" rtl="0" algn="l">
              <a:spcBef>
                <a:spcPts val="800"/>
              </a:spcBef>
              <a:spcAft>
                <a:spcPts val="0"/>
              </a:spcAft>
              <a:buNone/>
            </a:pPr>
            <a:r>
              <a:rPr b="1" lang="en-CA">
                <a:solidFill>
                  <a:srgbClr val="00A6A9"/>
                </a:solidFill>
              </a:rPr>
              <a:t>Research &amp; Tools</a:t>
            </a:r>
            <a:endParaRPr b="1">
              <a:solidFill>
                <a:srgbClr val="00A6A9"/>
              </a:solidFill>
            </a:endParaRPr>
          </a:p>
          <a:p>
            <a:pPr indent="-317500" lvl="0" marL="457200" rtl="0" algn="l">
              <a:spcBef>
                <a:spcPts val="800"/>
              </a:spcBef>
              <a:spcAft>
                <a:spcPts val="0"/>
              </a:spcAft>
              <a:buSzPts val="1400"/>
              <a:buChar char="●"/>
            </a:pPr>
            <a:r>
              <a:rPr lang="en-CA" sz="1400"/>
              <a:t>Projects and research that empowers practitioners and decision makers with the tools they need to advance Smart Energy Communities</a:t>
            </a:r>
            <a:endParaRPr sz="1400"/>
          </a:p>
          <a:p>
            <a:pPr indent="0" lvl="0" marL="0" rtl="0" algn="l">
              <a:spcBef>
                <a:spcPts val="800"/>
              </a:spcBef>
              <a:spcAft>
                <a:spcPts val="0"/>
              </a:spcAft>
              <a:buNone/>
            </a:pPr>
            <a:r>
              <a:rPr b="1" lang="en-CA">
                <a:solidFill>
                  <a:srgbClr val="00A6A9"/>
                </a:solidFill>
              </a:rPr>
              <a:t>Advisory Services</a:t>
            </a:r>
            <a:endParaRPr b="1">
              <a:solidFill>
                <a:srgbClr val="00A6A9"/>
              </a:solidFill>
            </a:endParaRPr>
          </a:p>
          <a:p>
            <a:pPr indent="-317500" lvl="0" marL="457200" rtl="0" algn="l">
              <a:spcBef>
                <a:spcPts val="800"/>
              </a:spcBef>
              <a:spcAft>
                <a:spcPts val="0"/>
              </a:spcAft>
              <a:buSzPts val="1400"/>
              <a:buChar char="●"/>
            </a:pPr>
            <a:r>
              <a:rPr lang="en-CA" sz="1400"/>
              <a:t>A suite of trusted and independent services built out of our experience that help accelerate the implementation of Smart Energy Communities</a:t>
            </a:r>
            <a:endParaRPr sz="1400"/>
          </a:p>
          <a:p>
            <a:pPr indent="0" lvl="0" marL="0" rtl="0" algn="l">
              <a:spcBef>
                <a:spcPts val="800"/>
              </a:spcBef>
              <a:spcAft>
                <a:spcPts val="0"/>
              </a:spcAft>
              <a:buNone/>
            </a:pPr>
            <a:r>
              <a:rPr b="1" lang="en-CA">
                <a:solidFill>
                  <a:srgbClr val="00A6A9"/>
                </a:solidFill>
              </a:rPr>
              <a:t>Events</a:t>
            </a:r>
            <a:endParaRPr b="1">
              <a:solidFill>
                <a:srgbClr val="00A6A9"/>
              </a:solidFill>
            </a:endParaRPr>
          </a:p>
          <a:p>
            <a:pPr indent="-317500" lvl="0" marL="457200" rtl="0" algn="l">
              <a:lnSpc>
                <a:spcPct val="115000"/>
              </a:lnSpc>
              <a:spcBef>
                <a:spcPts val="0"/>
              </a:spcBef>
              <a:spcAft>
                <a:spcPts val="0"/>
              </a:spcAft>
              <a:buSzPts val="1400"/>
              <a:buChar char="●"/>
            </a:pPr>
            <a:r>
              <a:rPr lang="en-CA" sz="1400"/>
              <a:t>Working with partner organizations, curating Smart Energy Community panels and working sessions at leading energy, environment, and technology focused events across Canada</a:t>
            </a:r>
            <a:endParaRPr sz="1400"/>
          </a:p>
        </p:txBody>
      </p:sp>
      <p:sp>
        <p:nvSpPr>
          <p:cNvPr id="216" name="Google Shape;216;p43"/>
          <p:cNvSpPr txBox="1"/>
          <p:nvPr>
            <p:ph type="title"/>
          </p:nvPr>
        </p:nvSpPr>
        <p:spPr>
          <a:xfrm>
            <a:off x="268475" y="270425"/>
            <a:ext cx="6303600" cy="583800"/>
          </a:xfrm>
          <a:prstGeom prst="rect">
            <a:avLst/>
          </a:prstGeom>
        </p:spPr>
        <p:txBody>
          <a:bodyPr anchorCtr="0" anchor="t" bIns="68575" lIns="68575" spcFirstLastPara="1" rIns="68575" wrap="square" tIns="68575">
            <a:noAutofit/>
          </a:bodyPr>
          <a:lstStyle/>
          <a:p>
            <a:pPr indent="0" lvl="0" marL="0" rtl="0" algn="l">
              <a:spcBef>
                <a:spcPts val="0"/>
              </a:spcBef>
              <a:spcAft>
                <a:spcPts val="0"/>
              </a:spcAft>
              <a:buNone/>
            </a:pPr>
            <a:r>
              <a:rPr lang="en-CA"/>
              <a:t>QUEST’s Offerings</a:t>
            </a:r>
            <a:endParaRPr/>
          </a:p>
          <a:p>
            <a:pPr indent="0" lvl="0" marL="0" rtl="0" algn="l">
              <a:spcBef>
                <a:spcPts val="0"/>
              </a:spcBef>
              <a:spcAft>
                <a:spcPts val="0"/>
              </a:spcAft>
              <a:buNone/>
            </a:pPr>
            <a:r>
              <a:t/>
            </a:r>
            <a:endParaRPr/>
          </a:p>
        </p:txBody>
      </p:sp>
      <p:pic>
        <p:nvPicPr>
          <p:cNvPr id="217" name="Google Shape;217;p43"/>
          <p:cNvPicPr preferRelativeResize="0"/>
          <p:nvPr/>
        </p:nvPicPr>
        <p:blipFill>
          <a:blip r:embed="rId3">
            <a:alphaModFix/>
          </a:blip>
          <a:stretch>
            <a:fillRect/>
          </a:stretch>
        </p:blipFill>
        <p:spPr>
          <a:xfrm>
            <a:off x="345300" y="2997862"/>
            <a:ext cx="511625" cy="511625"/>
          </a:xfrm>
          <a:prstGeom prst="rect">
            <a:avLst/>
          </a:prstGeom>
          <a:noFill/>
          <a:ln>
            <a:noFill/>
          </a:ln>
        </p:spPr>
      </p:pic>
      <p:pic>
        <p:nvPicPr>
          <p:cNvPr id="218" name="Google Shape;218;p43"/>
          <p:cNvPicPr preferRelativeResize="0"/>
          <p:nvPr/>
        </p:nvPicPr>
        <p:blipFill>
          <a:blip r:embed="rId4">
            <a:alphaModFix/>
          </a:blip>
          <a:stretch>
            <a:fillRect/>
          </a:stretch>
        </p:blipFill>
        <p:spPr>
          <a:xfrm>
            <a:off x="325863" y="3819175"/>
            <a:ext cx="550500" cy="511625"/>
          </a:xfrm>
          <a:prstGeom prst="rect">
            <a:avLst/>
          </a:prstGeom>
          <a:noFill/>
          <a:ln>
            <a:noFill/>
          </a:ln>
        </p:spPr>
      </p:pic>
      <p:pic>
        <p:nvPicPr>
          <p:cNvPr id="219" name="Google Shape;219;p43"/>
          <p:cNvPicPr preferRelativeResize="0"/>
          <p:nvPr/>
        </p:nvPicPr>
        <p:blipFill>
          <a:blip r:embed="rId5">
            <a:alphaModFix/>
          </a:blip>
          <a:stretch>
            <a:fillRect/>
          </a:stretch>
        </p:blipFill>
        <p:spPr>
          <a:xfrm>
            <a:off x="345300" y="2143038"/>
            <a:ext cx="511625" cy="511625"/>
          </a:xfrm>
          <a:prstGeom prst="rect">
            <a:avLst/>
          </a:prstGeom>
          <a:noFill/>
          <a:ln>
            <a:noFill/>
          </a:ln>
        </p:spPr>
      </p:pic>
      <p:pic>
        <p:nvPicPr>
          <p:cNvPr id="220" name="Google Shape;220;p43"/>
          <p:cNvPicPr preferRelativeResize="0"/>
          <p:nvPr/>
        </p:nvPicPr>
        <p:blipFill>
          <a:blip r:embed="rId6">
            <a:alphaModFix/>
          </a:blip>
          <a:stretch>
            <a:fillRect/>
          </a:stretch>
        </p:blipFill>
        <p:spPr>
          <a:xfrm>
            <a:off x="345300" y="1288225"/>
            <a:ext cx="511625" cy="511625"/>
          </a:xfrm>
          <a:prstGeom prst="rect">
            <a:avLst/>
          </a:prstGeom>
          <a:noFill/>
          <a:ln>
            <a:noFill/>
          </a:ln>
        </p:spPr>
      </p:pic>
      <p:sp>
        <p:nvSpPr>
          <p:cNvPr id="221" name="Google Shape;221;p43"/>
          <p:cNvSpPr txBox="1"/>
          <p:nvPr>
            <p:ph idx="12" type="sldNum"/>
          </p:nvPr>
        </p:nvSpPr>
        <p:spPr>
          <a:xfrm>
            <a:off x="136450" y="4748475"/>
            <a:ext cx="3051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900"/>
              <a:buFont typeface="Arial"/>
              <a:buNone/>
            </a:pPr>
            <a:fld id="{00000000-1234-1234-1234-123412341234}" type="slidenum">
              <a:rPr lang="en-CA"/>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6" name="Shape 226"/>
        <p:cNvGrpSpPr/>
        <p:nvPr/>
      </p:nvGrpSpPr>
      <p:grpSpPr>
        <a:xfrm>
          <a:off x="0" y="0"/>
          <a:ext cx="0" cy="0"/>
          <a:chOff x="0" y="0"/>
          <a:chExt cx="0" cy="0"/>
        </a:xfrm>
      </p:grpSpPr>
      <p:cxnSp>
        <p:nvCxnSpPr>
          <p:cNvPr id="227" name="Google Shape;227;p44"/>
          <p:cNvCxnSpPr/>
          <p:nvPr/>
        </p:nvCxnSpPr>
        <p:spPr>
          <a:xfrm>
            <a:off x="3409533" y="2571753"/>
            <a:ext cx="2325000" cy="0"/>
          </a:xfrm>
          <a:prstGeom prst="straightConnector1">
            <a:avLst/>
          </a:prstGeom>
          <a:noFill/>
          <a:ln cap="flat" cmpd="sng" w="50800">
            <a:solidFill>
              <a:srgbClr val="00A6A9"/>
            </a:solidFill>
            <a:prstDash val="solid"/>
            <a:miter lim="8000"/>
            <a:headEnd len="sm" w="sm" type="none"/>
            <a:tailEnd len="sm" w="sm" type="none"/>
          </a:ln>
        </p:spPr>
      </p:cxnSp>
      <p:sp>
        <p:nvSpPr>
          <p:cNvPr id="228" name="Google Shape;228;p44"/>
          <p:cNvSpPr txBox="1"/>
          <p:nvPr/>
        </p:nvSpPr>
        <p:spPr>
          <a:xfrm>
            <a:off x="3053125" y="397350"/>
            <a:ext cx="3037800" cy="20895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A9A6"/>
              </a:solidFill>
              <a:latin typeface="Oswald"/>
              <a:ea typeface="Oswald"/>
              <a:cs typeface="Oswald"/>
              <a:sym typeface="Oswald"/>
            </a:endParaRPr>
          </a:p>
          <a:p>
            <a:pPr indent="0" lvl="0" marL="0" rtl="0" algn="ctr">
              <a:lnSpc>
                <a:spcPct val="90000"/>
              </a:lnSpc>
              <a:spcBef>
                <a:spcPts val="800"/>
              </a:spcBef>
              <a:spcAft>
                <a:spcPts val="0"/>
              </a:spcAft>
              <a:buNone/>
            </a:pPr>
            <a:r>
              <a:rPr b="1" lang="en-CA" sz="2400">
                <a:solidFill>
                  <a:srgbClr val="00A6A3"/>
                </a:solidFill>
                <a:latin typeface="Calibri"/>
                <a:ea typeface="Calibri"/>
                <a:cs typeface="Calibri"/>
                <a:sym typeface="Calibri"/>
              </a:rPr>
              <a:t>A brief overview of Funding &amp; Financing Mechanisms and Tools for Community Climate Planning</a:t>
            </a:r>
            <a:endParaRPr b="1" i="0" sz="2400" u="none" cap="none" strike="noStrike">
              <a:solidFill>
                <a:srgbClr val="00A6A3"/>
              </a:solidFill>
              <a:latin typeface="Calibri"/>
              <a:ea typeface="Calibri"/>
              <a:cs typeface="Calibri"/>
              <a:sym typeface="Calibri"/>
            </a:endParaRPr>
          </a:p>
        </p:txBody>
      </p:sp>
      <p:sp>
        <p:nvSpPr>
          <p:cNvPr id="229" name="Google Shape;229;p44"/>
          <p:cNvSpPr txBox="1"/>
          <p:nvPr/>
        </p:nvSpPr>
        <p:spPr>
          <a:xfrm>
            <a:off x="3370975" y="2656650"/>
            <a:ext cx="2402100" cy="763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CA" sz="2400">
                <a:solidFill>
                  <a:srgbClr val="00A6A3"/>
                </a:solidFill>
                <a:latin typeface="Calibri"/>
                <a:ea typeface="Calibri"/>
                <a:cs typeface="Calibri"/>
                <a:sym typeface="Calibri"/>
              </a:rPr>
              <a:t>Aida Nciri</a:t>
            </a:r>
            <a:endParaRPr b="1" sz="2400">
              <a:solidFill>
                <a:srgbClr val="00A6A3"/>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3" name="Shape 233"/>
        <p:cNvGrpSpPr/>
        <p:nvPr/>
      </p:nvGrpSpPr>
      <p:grpSpPr>
        <a:xfrm>
          <a:off x="0" y="0"/>
          <a:ext cx="0" cy="0"/>
          <a:chOff x="0" y="0"/>
          <a:chExt cx="0" cy="0"/>
        </a:xfrm>
      </p:grpSpPr>
      <p:sp>
        <p:nvSpPr>
          <p:cNvPr id="234" name="Google Shape;234;p45"/>
          <p:cNvSpPr txBox="1"/>
          <p:nvPr>
            <p:ph idx="1" type="body"/>
          </p:nvPr>
        </p:nvSpPr>
        <p:spPr>
          <a:xfrm>
            <a:off x="628650" y="1369219"/>
            <a:ext cx="7886700" cy="3263400"/>
          </a:xfrm>
          <a:prstGeom prst="rect">
            <a:avLst/>
          </a:prstGeom>
        </p:spPr>
        <p:txBody>
          <a:bodyPr anchorCtr="0" anchor="t" bIns="68575" lIns="68575" spcFirstLastPara="1" rIns="68575" wrap="square" tIns="68575">
            <a:noAutofit/>
          </a:bodyPr>
          <a:lstStyle/>
          <a:p>
            <a:pPr indent="0" lvl="0" marL="0" rtl="0" algn="l">
              <a:spcBef>
                <a:spcPts val="800"/>
              </a:spcBef>
              <a:spcAft>
                <a:spcPts val="0"/>
              </a:spcAft>
              <a:buNone/>
            </a:pPr>
            <a:r>
              <a:t/>
            </a:r>
            <a:endParaRPr/>
          </a:p>
        </p:txBody>
      </p:sp>
      <p:sp>
        <p:nvSpPr>
          <p:cNvPr id="235" name="Google Shape;235;p45"/>
          <p:cNvSpPr txBox="1"/>
          <p:nvPr>
            <p:ph type="title"/>
          </p:nvPr>
        </p:nvSpPr>
        <p:spPr>
          <a:xfrm>
            <a:off x="268475" y="270425"/>
            <a:ext cx="6303600" cy="583800"/>
          </a:xfrm>
          <a:prstGeom prst="rect">
            <a:avLst/>
          </a:prstGeom>
        </p:spPr>
        <p:txBody>
          <a:bodyPr anchorCtr="0" anchor="t" bIns="68575" lIns="68575" spcFirstLastPara="1" rIns="68575" wrap="square" tIns="68575">
            <a:noAutofit/>
          </a:bodyPr>
          <a:lstStyle/>
          <a:p>
            <a:pPr indent="0" lvl="0" marL="0" rtl="0" algn="l">
              <a:spcBef>
                <a:spcPts val="0"/>
              </a:spcBef>
              <a:spcAft>
                <a:spcPts val="0"/>
              </a:spcAft>
              <a:buNone/>
            </a:pPr>
            <a:r>
              <a:rPr lang="en-CA"/>
              <a:t>BIG Warning….</a:t>
            </a:r>
            <a:endParaRPr/>
          </a:p>
        </p:txBody>
      </p:sp>
      <p:pic>
        <p:nvPicPr>
          <p:cNvPr id="236" name="Google Shape;236;p45"/>
          <p:cNvPicPr preferRelativeResize="0"/>
          <p:nvPr/>
        </p:nvPicPr>
        <p:blipFill rotWithShape="1">
          <a:blip r:embed="rId3">
            <a:alphaModFix/>
          </a:blip>
          <a:srcRect b="11907" l="5570" r="9510" t="14724"/>
          <a:stretch/>
        </p:blipFill>
        <p:spPr>
          <a:xfrm>
            <a:off x="244000" y="1369225"/>
            <a:ext cx="4267026" cy="1728500"/>
          </a:xfrm>
          <a:prstGeom prst="rect">
            <a:avLst/>
          </a:prstGeom>
          <a:noFill/>
          <a:ln>
            <a:noFill/>
          </a:ln>
        </p:spPr>
      </p:pic>
      <p:sp>
        <p:nvSpPr>
          <p:cNvPr id="237" name="Google Shape;237;p45"/>
          <p:cNvSpPr txBox="1"/>
          <p:nvPr/>
        </p:nvSpPr>
        <p:spPr>
          <a:xfrm>
            <a:off x="195175" y="1461575"/>
            <a:ext cx="2034300" cy="1397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CA" sz="2200">
                <a:solidFill>
                  <a:srgbClr val="980000"/>
                </a:solidFill>
                <a:latin typeface="Calibri"/>
                <a:ea typeface="Calibri"/>
                <a:cs typeface="Calibri"/>
                <a:sym typeface="Calibri"/>
              </a:rPr>
              <a:t>There is NO silver bullet...</a:t>
            </a:r>
            <a:endParaRPr sz="2200">
              <a:solidFill>
                <a:srgbClr val="980000"/>
              </a:solidFill>
              <a:latin typeface="Calibri"/>
              <a:ea typeface="Calibri"/>
              <a:cs typeface="Calibri"/>
              <a:sym typeface="Calibri"/>
            </a:endParaRPr>
          </a:p>
        </p:txBody>
      </p:sp>
      <p:pic>
        <p:nvPicPr>
          <p:cNvPr id="238" name="Google Shape;238;p45"/>
          <p:cNvPicPr preferRelativeResize="0"/>
          <p:nvPr/>
        </p:nvPicPr>
        <p:blipFill>
          <a:blip r:embed="rId4">
            <a:alphaModFix/>
          </a:blip>
          <a:stretch>
            <a:fillRect/>
          </a:stretch>
        </p:blipFill>
        <p:spPr>
          <a:xfrm>
            <a:off x="4572000" y="2339521"/>
            <a:ext cx="4320526" cy="2273954"/>
          </a:xfrm>
          <a:prstGeom prst="rect">
            <a:avLst/>
          </a:prstGeom>
          <a:noFill/>
          <a:ln>
            <a:noFill/>
          </a:ln>
        </p:spPr>
      </p:pic>
      <p:sp>
        <p:nvSpPr>
          <p:cNvPr id="239" name="Google Shape;239;p45"/>
          <p:cNvSpPr txBox="1"/>
          <p:nvPr/>
        </p:nvSpPr>
        <p:spPr>
          <a:xfrm>
            <a:off x="5695900" y="2101650"/>
            <a:ext cx="3099900" cy="1397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CA" sz="2200">
                <a:solidFill>
                  <a:srgbClr val="980000"/>
                </a:solidFill>
                <a:latin typeface="Calibri"/>
                <a:ea typeface="Calibri"/>
                <a:cs typeface="Calibri"/>
                <a:sym typeface="Calibri"/>
              </a:rPr>
              <a:t>… but there are strategies and tactics</a:t>
            </a:r>
            <a:r>
              <a:rPr lang="en-CA" sz="2200">
                <a:solidFill>
                  <a:srgbClr val="980000"/>
                </a:solidFill>
                <a:latin typeface="Calibri"/>
                <a:ea typeface="Calibri"/>
                <a:cs typeface="Calibri"/>
                <a:sym typeface="Calibri"/>
              </a:rPr>
              <a:t>...</a:t>
            </a:r>
            <a:endParaRPr sz="2200">
              <a:solidFill>
                <a:srgbClr val="980000"/>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Cordelia template">
  <a:themeElements>
    <a:clrScheme name="Custom 347">
      <a:dk1>
        <a:srgbClr val="263238"/>
      </a:dk1>
      <a:lt1>
        <a:srgbClr val="FFFFFF"/>
      </a:lt1>
      <a:dk2>
        <a:srgbClr val="607D8B"/>
      </a:dk2>
      <a:lt2>
        <a:srgbClr val="ECEFF1"/>
      </a:lt2>
      <a:accent1>
        <a:srgbClr val="0091EA"/>
      </a:accent1>
      <a:accent2>
        <a:srgbClr val="0053A3"/>
      </a:accent2>
      <a:accent3>
        <a:srgbClr val="607D8B"/>
      </a:accent3>
      <a:accent4>
        <a:srgbClr val="CFD8DC"/>
      </a:accent4>
      <a:accent5>
        <a:srgbClr val="ECEFF1"/>
      </a:accent5>
      <a:accent6>
        <a:srgbClr val="ACDBF8"/>
      </a:accent6>
      <a:hlink>
        <a:srgbClr val="0091EA"/>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9A9C9C43FB18D4DB86DB84AB8C52264" ma:contentTypeVersion="12" ma:contentTypeDescription="Create a new document." ma:contentTypeScope="" ma:versionID="c51ee3f127c8a7daa3634652946e4c52">
  <xsd:schema xmlns:xsd="http://www.w3.org/2001/XMLSchema" xmlns:xs="http://www.w3.org/2001/XMLSchema" xmlns:p="http://schemas.microsoft.com/office/2006/metadata/properties" xmlns:ns2="bb0ebdf3-6ffd-4151-a1fb-b05bdb133db2" xmlns:ns3="b899ae74-b622-4b0d-bb0b-d7151d7b9684" targetNamespace="http://schemas.microsoft.com/office/2006/metadata/properties" ma:root="true" ma:fieldsID="a09530cbd7241752fd84349a3b225a2d" ns2:_="" ns3:_="">
    <xsd:import namespace="bb0ebdf3-6ffd-4151-a1fb-b05bdb133db2"/>
    <xsd:import namespace="b899ae74-b622-4b0d-bb0b-d7151d7b968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0ebdf3-6ffd-4151-a1fb-b05bdb133d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899ae74-b622-4b0d-bb0b-d7151d7b968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8C693E2-F89D-48DD-B8D0-4D3D08B6A7F1}"/>
</file>

<file path=customXml/itemProps2.xml><?xml version="1.0" encoding="utf-8"?>
<ds:datastoreItem xmlns:ds="http://schemas.openxmlformats.org/officeDocument/2006/customXml" ds:itemID="{722C26D2-B739-4199-B3B7-BA06320C638C}"/>
</file>

<file path=customXml/itemProps3.xml><?xml version="1.0" encoding="utf-8"?>
<ds:datastoreItem xmlns:ds="http://schemas.openxmlformats.org/officeDocument/2006/customXml" ds:itemID="{DEEFFC2F-1F58-4B3D-BCB4-B7EDBBCC5BCF}"/>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0x010100A9A9C9C43FB18D4DB86DB84AB8C52264</vt:lpwstr>
  </property>
</Properties>
</file>